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8" r:id="rId4"/>
    <p:sldId id="269" r:id="rId5"/>
    <p:sldId id="270" r:id="rId6"/>
    <p:sldId id="271" r:id="rId7"/>
    <p:sldId id="272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BDB5"/>
    <a:srgbClr val="0529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76"/>
    <p:restoredTop sz="94694"/>
  </p:normalViewPr>
  <p:slideViewPr>
    <p:cSldViewPr snapToGrid="0" showGuides="1">
      <p:cViewPr>
        <p:scale>
          <a:sx n="85" d="100"/>
          <a:sy n="85" d="100"/>
        </p:scale>
        <p:origin x="3488" y="8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71C5FE4-5031-1999-B89C-F288110AD5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40FD58-EC58-92BB-35A4-C03F20AD88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04259-05E5-694D-80A6-C0F8D87C38C8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B7589-3360-D412-CD82-137F01B15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2D8FBC-D061-F4D5-5FAC-838AF7A08B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23696-1A11-3449-8681-AC758B07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597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BA368-F4B4-4F40-B07B-8752944E81A1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E195B-9B03-E44E-9502-E1F4E5311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63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7E195B-9B03-E44E-9502-E1F4E5311D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33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7E195B-9B03-E44E-9502-E1F4E5311D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01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7E195B-9B03-E44E-9502-E1F4E5311D0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6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BE0D-3515-917F-75D8-6768D1BEC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37FC4-8F2E-95F4-E9C4-D67471F6A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414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702B3-FBBE-0ED2-875C-CDD5522C97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C0317D-2571-6CC5-723D-EE79B5332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1DA51-1B94-E7F1-191F-BF02D193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6766-C63D-9444-ACB5-A4140EC1656D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66219-9B6B-64E3-BA43-9151C516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62B26-E906-F983-B78E-21E70E0D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ECF8-531B-A34F-AB14-6449A5065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0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62811-6BE5-88DB-A693-7D3AD3BF0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61DFF-B02D-D0E8-98BC-A7E410611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 poster for an event&#10;&#10;Description automatically generated">
            <a:extLst>
              <a:ext uri="{FF2B5EF4-FFF2-40B4-BE49-F238E27FC236}">
                <a16:creationId xmlns:a16="http://schemas.microsoft.com/office/drawing/2014/main" id="{19630974-410D-5078-CD5D-A3E3BCA55A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32437"/>
            <a:ext cx="1325563" cy="13255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4F52356-5053-8214-7A43-C62DED90E590}"/>
              </a:ext>
            </a:extLst>
          </p:cNvPr>
          <p:cNvSpPr txBox="1"/>
          <p:nvPr userDrawn="1"/>
        </p:nvSpPr>
        <p:spPr>
          <a:xfrm>
            <a:off x="8534400" y="6343610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/>
              <a:t>#IMSH2025 – </a:t>
            </a:r>
            <a:r>
              <a:rPr lang="en-US" sz="1400" b="1" i="1" dirty="0"/>
              <a:t>25 YEARS OF IMSH</a:t>
            </a:r>
            <a:r>
              <a:rPr lang="en-US" sz="1400" b="1" dirty="0"/>
              <a:t>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768938-0C3E-4D19-4DBA-769EBADFC717}"/>
              </a:ext>
            </a:extLst>
          </p:cNvPr>
          <p:cNvSpPr/>
          <p:nvPr userDrawn="1"/>
        </p:nvSpPr>
        <p:spPr>
          <a:xfrm>
            <a:off x="1300480" y="6746240"/>
            <a:ext cx="10891520" cy="111760"/>
          </a:xfrm>
          <a:prstGeom prst="rect">
            <a:avLst/>
          </a:prstGeom>
          <a:gradFill flip="none" rotWithShape="1">
            <a:gsLst>
              <a:gs pos="92000">
                <a:srgbClr val="6BBDB5"/>
              </a:gs>
              <a:gs pos="0">
                <a:srgbClr val="052939"/>
              </a:gs>
              <a:gs pos="100000">
                <a:srgbClr val="6BBDB5"/>
              </a:gs>
              <a:gs pos="82000">
                <a:srgbClr val="6BBDB5"/>
              </a:gs>
              <a:gs pos="99000">
                <a:srgbClr val="6BBDB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35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88986-CDEF-8D6A-7DA8-EE61F0417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ECDA7-50C5-26B5-7648-261BC33D5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B523E-A9E8-6805-0F47-615AAD04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 descr="A poster for an event&#10;&#10;Description automatically generated">
            <a:extLst>
              <a:ext uri="{FF2B5EF4-FFF2-40B4-BE49-F238E27FC236}">
                <a16:creationId xmlns:a16="http://schemas.microsoft.com/office/drawing/2014/main" id="{A73E8BA3-3855-C17E-C020-1FCBED7CA9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32437"/>
            <a:ext cx="1325563" cy="132556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CDD0F69-4767-0FAC-E1CD-346BEA371A7A}"/>
              </a:ext>
            </a:extLst>
          </p:cNvPr>
          <p:cNvSpPr txBox="1"/>
          <p:nvPr userDrawn="1"/>
        </p:nvSpPr>
        <p:spPr>
          <a:xfrm>
            <a:off x="8534400" y="6343610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/>
              <a:t>#IMSH2025 – </a:t>
            </a:r>
            <a:r>
              <a:rPr lang="en-US" sz="1400" b="1" i="1" dirty="0"/>
              <a:t>25 YEARS OF IMSH</a:t>
            </a:r>
            <a:r>
              <a:rPr lang="en-US" sz="1400" b="1" dirty="0"/>
              <a:t>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C80A71-EC22-9129-8778-08BF3098D094}"/>
              </a:ext>
            </a:extLst>
          </p:cNvPr>
          <p:cNvSpPr/>
          <p:nvPr userDrawn="1"/>
        </p:nvSpPr>
        <p:spPr>
          <a:xfrm>
            <a:off x="1300480" y="6746240"/>
            <a:ext cx="10891520" cy="111760"/>
          </a:xfrm>
          <a:prstGeom prst="rect">
            <a:avLst/>
          </a:prstGeom>
          <a:gradFill flip="none" rotWithShape="1">
            <a:gsLst>
              <a:gs pos="92000">
                <a:srgbClr val="6BBDB5"/>
              </a:gs>
              <a:gs pos="0">
                <a:srgbClr val="052939"/>
              </a:gs>
              <a:gs pos="100000">
                <a:srgbClr val="6BBDB5"/>
              </a:gs>
              <a:gs pos="82000">
                <a:srgbClr val="6BBDB5"/>
              </a:gs>
              <a:gs pos="99000">
                <a:srgbClr val="6BBDB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3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8E8D-AAEC-F11A-EC83-EFD35B2DE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A34A8-00B4-8FB2-D6F6-8FA2C07FF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356F6-A0E3-46B7-4A7C-0C0DDD75E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4C8DE-861B-DD92-89CF-21669AB18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A92CFA-AD0A-56A9-EC54-EEF28B8A11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oster for an event&#10;&#10;Description automatically generated">
            <a:extLst>
              <a:ext uri="{FF2B5EF4-FFF2-40B4-BE49-F238E27FC236}">
                <a16:creationId xmlns:a16="http://schemas.microsoft.com/office/drawing/2014/main" id="{ECEF4203-2F6A-988B-7349-931DCDD803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32437"/>
            <a:ext cx="1325563" cy="132556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3267127-4C7C-B5D4-5ABE-EE4EB051CEBC}"/>
              </a:ext>
            </a:extLst>
          </p:cNvPr>
          <p:cNvSpPr txBox="1"/>
          <p:nvPr userDrawn="1"/>
        </p:nvSpPr>
        <p:spPr>
          <a:xfrm>
            <a:off x="8534400" y="6343610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/>
              <a:t>#IMSH2025 – </a:t>
            </a:r>
            <a:r>
              <a:rPr lang="en-US" sz="1400" b="1" i="1" dirty="0"/>
              <a:t>25 YEARS OF IMSH</a:t>
            </a:r>
            <a:r>
              <a:rPr lang="en-US" sz="1400" b="1" dirty="0"/>
              <a:t>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B561DE-AFBE-BD86-53F6-F7529ADA3EA3}"/>
              </a:ext>
            </a:extLst>
          </p:cNvPr>
          <p:cNvSpPr/>
          <p:nvPr userDrawn="1"/>
        </p:nvSpPr>
        <p:spPr>
          <a:xfrm>
            <a:off x="1300480" y="6746240"/>
            <a:ext cx="10891520" cy="111760"/>
          </a:xfrm>
          <a:prstGeom prst="rect">
            <a:avLst/>
          </a:prstGeom>
          <a:gradFill flip="none" rotWithShape="1">
            <a:gsLst>
              <a:gs pos="92000">
                <a:srgbClr val="6BBDB5"/>
              </a:gs>
              <a:gs pos="0">
                <a:srgbClr val="052939"/>
              </a:gs>
              <a:gs pos="100000">
                <a:srgbClr val="6BBDB5"/>
              </a:gs>
              <a:gs pos="82000">
                <a:srgbClr val="6BBDB5"/>
              </a:gs>
              <a:gs pos="99000">
                <a:srgbClr val="6BBDB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48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04CA5-1ED0-AC1E-7693-205C8F140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 poster for an event&#10;&#10;Description automatically generated">
            <a:extLst>
              <a:ext uri="{FF2B5EF4-FFF2-40B4-BE49-F238E27FC236}">
                <a16:creationId xmlns:a16="http://schemas.microsoft.com/office/drawing/2014/main" id="{378EBC90-BF36-EABE-D222-CEB83916FA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32437"/>
            <a:ext cx="1325563" cy="13255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A67CA50-BDE9-062B-F45B-7CC492B8A832}"/>
              </a:ext>
            </a:extLst>
          </p:cNvPr>
          <p:cNvSpPr txBox="1"/>
          <p:nvPr userDrawn="1"/>
        </p:nvSpPr>
        <p:spPr>
          <a:xfrm>
            <a:off x="8534400" y="6343610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/>
              <a:t>#IMSH2025 – </a:t>
            </a:r>
            <a:r>
              <a:rPr lang="en-US" sz="1400" b="1" i="1" dirty="0"/>
              <a:t>25 YEARS OF IMSH</a:t>
            </a:r>
            <a:r>
              <a:rPr lang="en-US" sz="1400" b="1" dirty="0"/>
              <a:t>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94EFA3-E0AF-FE9F-E5E7-B8C8A3E41D5D}"/>
              </a:ext>
            </a:extLst>
          </p:cNvPr>
          <p:cNvSpPr/>
          <p:nvPr userDrawn="1"/>
        </p:nvSpPr>
        <p:spPr>
          <a:xfrm>
            <a:off x="1300480" y="6746240"/>
            <a:ext cx="10891520" cy="111760"/>
          </a:xfrm>
          <a:prstGeom prst="rect">
            <a:avLst/>
          </a:prstGeom>
          <a:gradFill flip="none" rotWithShape="1">
            <a:gsLst>
              <a:gs pos="92000">
                <a:srgbClr val="6BBDB5"/>
              </a:gs>
              <a:gs pos="0">
                <a:srgbClr val="052939"/>
              </a:gs>
              <a:gs pos="100000">
                <a:srgbClr val="6BBDB5"/>
              </a:gs>
              <a:gs pos="82000">
                <a:srgbClr val="6BBDB5"/>
              </a:gs>
              <a:gs pos="99000">
                <a:srgbClr val="6BBDB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oster for an event&#10;&#10;Description automatically generated">
            <a:extLst>
              <a:ext uri="{FF2B5EF4-FFF2-40B4-BE49-F238E27FC236}">
                <a16:creationId xmlns:a16="http://schemas.microsoft.com/office/drawing/2014/main" id="{E472BFAC-9528-84A8-EA6D-1FEAF3F3A1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32437"/>
            <a:ext cx="1325563" cy="13255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131122-3315-1100-EBFF-E1087F137D42}"/>
              </a:ext>
            </a:extLst>
          </p:cNvPr>
          <p:cNvSpPr txBox="1"/>
          <p:nvPr userDrawn="1"/>
        </p:nvSpPr>
        <p:spPr>
          <a:xfrm>
            <a:off x="8534400" y="6343610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/>
              <a:t>#IMSH2025 – </a:t>
            </a:r>
            <a:r>
              <a:rPr lang="en-US" sz="1400" b="1" i="1" dirty="0"/>
              <a:t>25 YEARS OF IMSH</a:t>
            </a:r>
            <a:r>
              <a:rPr lang="en-US" sz="1400" b="1" dirty="0"/>
              <a:t>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A5B303-4F51-6A48-7DCB-C15B19CC0D89}"/>
              </a:ext>
            </a:extLst>
          </p:cNvPr>
          <p:cNvSpPr/>
          <p:nvPr userDrawn="1"/>
        </p:nvSpPr>
        <p:spPr>
          <a:xfrm>
            <a:off x="1300480" y="6746240"/>
            <a:ext cx="10891520" cy="111760"/>
          </a:xfrm>
          <a:prstGeom prst="rect">
            <a:avLst/>
          </a:prstGeom>
          <a:gradFill flip="none" rotWithShape="1">
            <a:gsLst>
              <a:gs pos="92000">
                <a:srgbClr val="6BBDB5"/>
              </a:gs>
              <a:gs pos="0">
                <a:srgbClr val="052939"/>
              </a:gs>
              <a:gs pos="100000">
                <a:srgbClr val="6BBDB5"/>
              </a:gs>
              <a:gs pos="82000">
                <a:srgbClr val="6BBDB5"/>
              </a:gs>
              <a:gs pos="99000">
                <a:srgbClr val="6BBDB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29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F7D5-AD57-1213-5B9F-7D01E21B0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54D8F-A846-E14B-94F4-889A52E91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3CCB4-7AAF-5560-026D-A549AF256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000FE-230C-134A-FB30-86EF8C3B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A poster for an event&#10;&#10;Description automatically generated">
            <a:extLst>
              <a:ext uri="{FF2B5EF4-FFF2-40B4-BE49-F238E27FC236}">
                <a16:creationId xmlns:a16="http://schemas.microsoft.com/office/drawing/2014/main" id="{F4E14788-E8AD-6E6A-7637-985518178C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32437"/>
            <a:ext cx="1325563" cy="13255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7364475-3F53-A43D-9545-6EC94A647E62}"/>
              </a:ext>
            </a:extLst>
          </p:cNvPr>
          <p:cNvSpPr txBox="1"/>
          <p:nvPr userDrawn="1"/>
        </p:nvSpPr>
        <p:spPr>
          <a:xfrm>
            <a:off x="8534400" y="6343610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/>
              <a:t>#IMSH2025 – </a:t>
            </a:r>
            <a:r>
              <a:rPr lang="en-US" sz="1400" b="1" i="1" dirty="0"/>
              <a:t>25 YEARS OF IMSH</a:t>
            </a:r>
            <a:r>
              <a:rPr lang="en-US" sz="1400" b="1" dirty="0"/>
              <a:t>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1884D9-0E67-BB6B-2178-DE58FF8DA6CB}"/>
              </a:ext>
            </a:extLst>
          </p:cNvPr>
          <p:cNvSpPr/>
          <p:nvPr userDrawn="1"/>
        </p:nvSpPr>
        <p:spPr>
          <a:xfrm>
            <a:off x="1300480" y="6746240"/>
            <a:ext cx="10891520" cy="111760"/>
          </a:xfrm>
          <a:prstGeom prst="rect">
            <a:avLst/>
          </a:prstGeom>
          <a:gradFill flip="none" rotWithShape="1">
            <a:gsLst>
              <a:gs pos="92000">
                <a:srgbClr val="6BBDB5"/>
              </a:gs>
              <a:gs pos="0">
                <a:srgbClr val="052939"/>
              </a:gs>
              <a:gs pos="100000">
                <a:srgbClr val="6BBDB5"/>
              </a:gs>
              <a:gs pos="82000">
                <a:srgbClr val="6BBDB5"/>
              </a:gs>
              <a:gs pos="99000">
                <a:srgbClr val="6BBDB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0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E3B3-BB07-E3EE-0BA5-C51BA4A6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F31F5F-A98C-50C8-3965-7B70C94B97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0331AF-FA0F-D614-3635-8A278478A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14340-3998-D3F9-1957-AEBC84B01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A poster for an event&#10;&#10;Description automatically generated">
            <a:extLst>
              <a:ext uri="{FF2B5EF4-FFF2-40B4-BE49-F238E27FC236}">
                <a16:creationId xmlns:a16="http://schemas.microsoft.com/office/drawing/2014/main" id="{639F6569-440A-3F01-D87B-D17A75E516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32437"/>
            <a:ext cx="1325563" cy="13255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14BE391-6AE7-CE1C-C883-98791A3ED4F8}"/>
              </a:ext>
            </a:extLst>
          </p:cNvPr>
          <p:cNvSpPr txBox="1"/>
          <p:nvPr userDrawn="1"/>
        </p:nvSpPr>
        <p:spPr>
          <a:xfrm>
            <a:off x="8534400" y="6343610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/>
              <a:t>#IMSH2025 – </a:t>
            </a:r>
            <a:r>
              <a:rPr lang="en-US" sz="1400" b="1" i="1" dirty="0"/>
              <a:t>25 YEARS OF IMSH</a:t>
            </a:r>
            <a:r>
              <a:rPr lang="en-US" sz="1400" b="1" dirty="0"/>
              <a:t>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7E27C2-81C5-C516-BB9B-ECA9572A9A66}"/>
              </a:ext>
            </a:extLst>
          </p:cNvPr>
          <p:cNvSpPr/>
          <p:nvPr userDrawn="1"/>
        </p:nvSpPr>
        <p:spPr>
          <a:xfrm>
            <a:off x="1300480" y="6746240"/>
            <a:ext cx="10891520" cy="111760"/>
          </a:xfrm>
          <a:prstGeom prst="rect">
            <a:avLst/>
          </a:prstGeom>
          <a:gradFill flip="none" rotWithShape="1">
            <a:gsLst>
              <a:gs pos="92000">
                <a:srgbClr val="6BBDB5"/>
              </a:gs>
              <a:gs pos="0">
                <a:srgbClr val="052939"/>
              </a:gs>
              <a:gs pos="100000">
                <a:srgbClr val="6BBDB5"/>
              </a:gs>
              <a:gs pos="82000">
                <a:srgbClr val="6BBDB5"/>
              </a:gs>
              <a:gs pos="99000">
                <a:srgbClr val="6BBDB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7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A3798-914E-B446-EC7C-DD2B7D830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21683-6E27-D110-F0EC-F18BDB51F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A15A0-AEDC-5A95-BA2F-9160297E4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6766-C63D-9444-ACB5-A4140EC1656D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5602B-6D0C-74FA-194E-41C059313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40AF3-98FC-EAE7-8CA8-FC0D7113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ECF8-531B-A34F-AB14-6449A5065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8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8F521C-AC21-BDCD-B937-AF263D4E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1E7A7-37A7-6978-A919-8FC70FA31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F0899-C464-34F5-CE43-2810BCC6A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2F6766-C63D-9444-ACB5-A4140EC1656D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2161B-CB4A-7912-C192-742C660AEA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0C225-3D47-68A5-556B-06A4B3346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3DECF8-531B-A34F-AB14-6449A5065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oster for an event&#10;&#10;Description automatically generated">
            <a:extLst>
              <a:ext uri="{FF2B5EF4-FFF2-40B4-BE49-F238E27FC236}">
                <a16:creationId xmlns:a16="http://schemas.microsoft.com/office/drawing/2014/main" id="{EFBE1740-46F3-F365-F4E1-92DF2A320A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rcRect b="43750"/>
          <a:stretch/>
        </p:blipFill>
        <p:spPr>
          <a:xfrm>
            <a:off x="20" y="-376430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97E1EE-DB7E-4B24-9926-A83C9FC0A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3648"/>
            <a:ext cx="9144000" cy="330021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HEADLINE/TITLE 1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HEADLINE/LINE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690B3-538E-8B83-5497-998DA4232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9858"/>
            <a:ext cx="9144000" cy="10983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PRESENTER 1; PRESENTER 2; PRESENTER 3</a:t>
            </a:r>
          </a:p>
        </p:txBody>
      </p:sp>
    </p:spTree>
    <p:extLst>
      <p:ext uri="{BB962C8B-B14F-4D97-AF65-F5344CB8AC3E}">
        <p14:creationId xmlns:p14="http://schemas.microsoft.com/office/powerpoint/2010/main" val="2217563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3319-98D4-F48D-22B0-F93BED929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E2FC-3A71-9EB4-BB39-551B70F47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67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6FCEC-47A1-6FED-3D08-17A6F55F1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F5C53-F038-9F29-5284-289503F3B1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AE81C-3B0A-4FC1-AEF1-A9A365E638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8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2C27D-3796-D265-2C1C-C6FCF1A0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79214-F0F5-9703-0CAD-59AAAC19A5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20F21-58B8-C763-CC80-A3A88BBDEA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5DC4A-7EEB-86DE-0393-91C8FC6A7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586D9E-0E9A-1972-B68F-7C7560CB04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10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00EEE-2A8C-9EA2-290E-402B1570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72A74-1CAF-4CED-74D0-A2319357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E78C4-9114-AB9B-FCFE-6AF40DE63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0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55362-722F-88DF-CBC6-66A12CCAD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AF3756-E860-8E3E-E2D2-0091DDBAD889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DAB1A-33F8-531F-71CF-45455436D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17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oster for an event&#10;&#10;Description automatically generated">
            <a:extLst>
              <a:ext uri="{FF2B5EF4-FFF2-40B4-BE49-F238E27FC236}">
                <a16:creationId xmlns:a16="http://schemas.microsoft.com/office/drawing/2014/main" id="{EFBE1740-46F3-F365-F4E1-92DF2A320A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rcRect b="43750"/>
          <a:stretch/>
        </p:blipFill>
        <p:spPr>
          <a:xfrm>
            <a:off x="20" y="-388306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97E1EE-DB7E-4B24-9926-A83C9FC0A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3648"/>
            <a:ext cx="9144000" cy="330021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690B3-538E-8B83-5497-998DA4232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9858"/>
            <a:ext cx="9144000" cy="109839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7371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oster for an event&#10;&#10;Description automatically generated">
            <a:extLst>
              <a:ext uri="{FF2B5EF4-FFF2-40B4-BE49-F238E27FC236}">
                <a16:creationId xmlns:a16="http://schemas.microsoft.com/office/drawing/2014/main" id="{EFBE1740-46F3-F365-F4E1-92DF2A32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b="43750"/>
          <a:stretch/>
        </p:blipFill>
        <p:spPr>
          <a:xfrm>
            <a:off x="20" y="-388306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97E1EE-DB7E-4B24-9926-A83C9FC0A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3648"/>
            <a:ext cx="9144000" cy="330021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HEADLINE/TITLE 1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HEADLINE/LINE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690B3-538E-8B83-5497-998DA4232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9858"/>
            <a:ext cx="9144000" cy="10983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PRESENTER 1; PRESENTER 2; PRESENTER 3</a:t>
            </a:r>
          </a:p>
        </p:txBody>
      </p:sp>
    </p:spTree>
    <p:extLst>
      <p:ext uri="{BB962C8B-B14F-4D97-AF65-F5344CB8AC3E}">
        <p14:creationId xmlns:p14="http://schemas.microsoft.com/office/powerpoint/2010/main" val="2457696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38</Words>
  <Application>Microsoft Macintosh PowerPoint</Application>
  <PresentationFormat>Widescreen</PresentationFormat>
  <Paragraphs>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HEADLINE/TITLE 1 HEADLINE/LINE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</vt:lpstr>
      <vt:lpstr>HEADLINE/TITLE 1 HEADLINE/LINE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Curtis Kitchen</dc:creator>
  <cp:lastModifiedBy>Curtis Kitchen</cp:lastModifiedBy>
  <cp:revision>3</cp:revision>
  <dcterms:created xsi:type="dcterms:W3CDTF">2024-09-12T16:14:41Z</dcterms:created>
  <dcterms:modified xsi:type="dcterms:W3CDTF">2024-09-12T17:19:35Z</dcterms:modified>
</cp:coreProperties>
</file>