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8288000" cy="10287000"/>
  <p:notesSz cx="6858000" cy="9144000"/>
  <p:embeddedFontLst>
    <p:embeddedFont>
      <p:font typeface="Poppins" pitchFamily="2" charset="77"/>
      <p:regular r:id="rId10"/>
      <p:bold r:id="rId11"/>
    </p:embeddedFont>
    <p:embeddedFont>
      <p:font typeface="Poppins Bold" pitchFamily="2" charset="77"/>
      <p:regular r:id="rId12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33" autoAdjust="0"/>
  </p:normalViewPr>
  <p:slideViewPr>
    <p:cSldViewPr>
      <p:cViewPr varScale="1">
        <p:scale>
          <a:sx n="77" d="100"/>
          <a:sy n="77" d="100"/>
        </p:scale>
        <p:origin x="68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433730" y="-330005"/>
            <a:ext cx="2458198" cy="10938119"/>
          </a:xfrm>
          <a:custGeom>
            <a:avLst/>
            <a:gdLst/>
            <a:ahLst/>
            <a:cxnLst/>
            <a:rect l="l" t="t" r="r" b="b"/>
            <a:pathLst>
              <a:path w="2458198" h="10938119">
                <a:moveTo>
                  <a:pt x="0" y="0"/>
                </a:moveTo>
                <a:lnTo>
                  <a:pt x="2458198" y="0"/>
                </a:lnTo>
                <a:lnTo>
                  <a:pt x="2458198" y="10938120"/>
                </a:lnTo>
                <a:lnTo>
                  <a:pt x="0" y="109381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8669" t="-47987" r="-23392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11722597" y="-438150"/>
            <a:ext cx="8248103" cy="11046265"/>
          </a:xfrm>
          <a:custGeom>
            <a:avLst/>
            <a:gdLst/>
            <a:ahLst/>
            <a:cxnLst/>
            <a:rect l="l" t="t" r="r" b="b"/>
            <a:pathLst>
              <a:path w="8248103" h="11046265">
                <a:moveTo>
                  <a:pt x="0" y="0"/>
                </a:moveTo>
                <a:lnTo>
                  <a:pt x="8248103" y="0"/>
                </a:lnTo>
                <a:lnTo>
                  <a:pt x="8248103" y="11046265"/>
                </a:lnTo>
                <a:lnTo>
                  <a:pt x="0" y="1104626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-698689" y="-2017850"/>
            <a:ext cx="10815190" cy="10815190"/>
          </a:xfrm>
          <a:custGeom>
            <a:avLst/>
            <a:gdLst/>
            <a:ahLst/>
            <a:cxnLst/>
            <a:rect l="l" t="t" r="r" b="b"/>
            <a:pathLst>
              <a:path w="10815190" h="10815190">
                <a:moveTo>
                  <a:pt x="0" y="0"/>
                </a:moveTo>
                <a:lnTo>
                  <a:pt x="10815190" y="0"/>
                </a:lnTo>
                <a:lnTo>
                  <a:pt x="10815190" y="10815190"/>
                </a:lnTo>
                <a:lnTo>
                  <a:pt x="0" y="1081519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2368079" y="6871884"/>
            <a:ext cx="15173906" cy="2386416"/>
            <a:chOff x="0" y="0"/>
            <a:chExt cx="20231875" cy="3181888"/>
          </a:xfrm>
        </p:grpSpPr>
        <p:sp>
          <p:nvSpPr>
            <p:cNvPr id="6" name="TextBox 6"/>
            <p:cNvSpPr txBox="1"/>
            <p:nvPr/>
          </p:nvSpPr>
          <p:spPr>
            <a:xfrm>
              <a:off x="0" y="28575"/>
              <a:ext cx="20231875" cy="22015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880"/>
                </a:lnSpc>
              </a:pPr>
              <a:r>
                <a:rPr lang="en-US" sz="11000" b="1" spc="770">
                  <a:solidFill>
                    <a:srgbClr val="005589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COURSE TITLE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2530590"/>
              <a:ext cx="11054351" cy="6512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919"/>
                </a:lnSpc>
              </a:pPr>
              <a:r>
                <a:rPr lang="en-US" sz="2800" spc="196">
                  <a:solidFill>
                    <a:srgbClr val="005589"/>
                  </a:solidFill>
                  <a:latin typeface="Poppins"/>
                  <a:ea typeface="Poppins"/>
                  <a:cs typeface="Poppins"/>
                  <a:sym typeface="Poppins"/>
                </a:rPr>
                <a:t>PRESENTER LISTING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84379" y="8169651"/>
            <a:ext cx="2117349" cy="2117349"/>
          </a:xfrm>
          <a:custGeom>
            <a:avLst/>
            <a:gdLst/>
            <a:ahLst/>
            <a:cxnLst/>
            <a:rect l="l" t="t" r="r" b="b"/>
            <a:pathLst>
              <a:path w="2117349" h="2117349">
                <a:moveTo>
                  <a:pt x="0" y="0"/>
                </a:moveTo>
                <a:lnTo>
                  <a:pt x="2117349" y="0"/>
                </a:lnTo>
                <a:lnTo>
                  <a:pt x="2117349" y="2117349"/>
                </a:lnTo>
                <a:lnTo>
                  <a:pt x="0" y="2117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0" y="7685272"/>
            <a:ext cx="2601728" cy="2601728"/>
          </a:xfrm>
          <a:custGeom>
            <a:avLst/>
            <a:gdLst/>
            <a:ahLst/>
            <a:cxnLst/>
            <a:rect l="l" t="t" r="r" b="b"/>
            <a:pathLst>
              <a:path w="2601728" h="2601728">
                <a:moveTo>
                  <a:pt x="0" y="0"/>
                </a:moveTo>
                <a:lnTo>
                  <a:pt x="2601728" y="0"/>
                </a:lnTo>
                <a:lnTo>
                  <a:pt x="2601728" y="2601728"/>
                </a:lnTo>
                <a:lnTo>
                  <a:pt x="0" y="26017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3242965" y="771525"/>
            <a:ext cx="11802070" cy="16522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>
                <a:solidFill>
                  <a:srgbClr val="005589"/>
                </a:solidFill>
                <a:latin typeface="Poppins"/>
                <a:ea typeface="Poppins"/>
                <a:cs typeface="Poppins"/>
                <a:sym typeface="Poppins"/>
              </a:rPr>
              <a:t>Presenter Disclosure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84379" y="8169651"/>
            <a:ext cx="2117349" cy="2117349"/>
          </a:xfrm>
          <a:custGeom>
            <a:avLst/>
            <a:gdLst/>
            <a:ahLst/>
            <a:cxnLst/>
            <a:rect l="l" t="t" r="r" b="b"/>
            <a:pathLst>
              <a:path w="2117349" h="2117349">
                <a:moveTo>
                  <a:pt x="0" y="0"/>
                </a:moveTo>
                <a:lnTo>
                  <a:pt x="2117349" y="0"/>
                </a:lnTo>
                <a:lnTo>
                  <a:pt x="2117349" y="2117349"/>
                </a:lnTo>
                <a:lnTo>
                  <a:pt x="0" y="2117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0" y="7685272"/>
            <a:ext cx="2601728" cy="2601728"/>
          </a:xfrm>
          <a:custGeom>
            <a:avLst/>
            <a:gdLst/>
            <a:ahLst/>
            <a:cxnLst/>
            <a:rect l="l" t="t" r="r" b="b"/>
            <a:pathLst>
              <a:path w="2601728" h="2601728">
                <a:moveTo>
                  <a:pt x="0" y="0"/>
                </a:moveTo>
                <a:lnTo>
                  <a:pt x="2601728" y="0"/>
                </a:lnTo>
                <a:lnTo>
                  <a:pt x="2601728" y="2601728"/>
                </a:lnTo>
                <a:lnTo>
                  <a:pt x="0" y="26017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84379" y="8169651"/>
            <a:ext cx="2117349" cy="2117349"/>
          </a:xfrm>
          <a:custGeom>
            <a:avLst/>
            <a:gdLst/>
            <a:ahLst/>
            <a:cxnLst/>
            <a:rect l="l" t="t" r="r" b="b"/>
            <a:pathLst>
              <a:path w="2117349" h="2117349">
                <a:moveTo>
                  <a:pt x="0" y="0"/>
                </a:moveTo>
                <a:lnTo>
                  <a:pt x="2117349" y="0"/>
                </a:lnTo>
                <a:lnTo>
                  <a:pt x="2117349" y="2117349"/>
                </a:lnTo>
                <a:lnTo>
                  <a:pt x="0" y="2117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0" y="7685272"/>
            <a:ext cx="2601728" cy="2601728"/>
          </a:xfrm>
          <a:custGeom>
            <a:avLst/>
            <a:gdLst/>
            <a:ahLst/>
            <a:cxnLst/>
            <a:rect l="l" t="t" r="r" b="b"/>
            <a:pathLst>
              <a:path w="2601728" h="2601728">
                <a:moveTo>
                  <a:pt x="0" y="0"/>
                </a:moveTo>
                <a:lnTo>
                  <a:pt x="2601728" y="0"/>
                </a:lnTo>
                <a:lnTo>
                  <a:pt x="2601728" y="2601728"/>
                </a:lnTo>
                <a:lnTo>
                  <a:pt x="0" y="26017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84379" y="8169651"/>
            <a:ext cx="2117349" cy="2117349"/>
          </a:xfrm>
          <a:custGeom>
            <a:avLst/>
            <a:gdLst/>
            <a:ahLst/>
            <a:cxnLst/>
            <a:rect l="l" t="t" r="r" b="b"/>
            <a:pathLst>
              <a:path w="2117349" h="2117349">
                <a:moveTo>
                  <a:pt x="0" y="0"/>
                </a:moveTo>
                <a:lnTo>
                  <a:pt x="2117349" y="0"/>
                </a:lnTo>
                <a:lnTo>
                  <a:pt x="2117349" y="2117349"/>
                </a:lnTo>
                <a:lnTo>
                  <a:pt x="0" y="2117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0" y="7685272"/>
            <a:ext cx="2601728" cy="2601728"/>
          </a:xfrm>
          <a:custGeom>
            <a:avLst/>
            <a:gdLst/>
            <a:ahLst/>
            <a:cxnLst/>
            <a:rect l="l" t="t" r="r" b="b"/>
            <a:pathLst>
              <a:path w="2601728" h="2601728">
                <a:moveTo>
                  <a:pt x="0" y="0"/>
                </a:moveTo>
                <a:lnTo>
                  <a:pt x="2601728" y="0"/>
                </a:lnTo>
                <a:lnTo>
                  <a:pt x="2601728" y="2601728"/>
                </a:lnTo>
                <a:lnTo>
                  <a:pt x="0" y="26017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84379" y="8169651"/>
            <a:ext cx="2117349" cy="2117349"/>
          </a:xfrm>
          <a:custGeom>
            <a:avLst/>
            <a:gdLst/>
            <a:ahLst/>
            <a:cxnLst/>
            <a:rect l="l" t="t" r="r" b="b"/>
            <a:pathLst>
              <a:path w="2117349" h="2117349">
                <a:moveTo>
                  <a:pt x="0" y="0"/>
                </a:moveTo>
                <a:lnTo>
                  <a:pt x="2117349" y="0"/>
                </a:lnTo>
                <a:lnTo>
                  <a:pt x="2117349" y="2117349"/>
                </a:lnTo>
                <a:lnTo>
                  <a:pt x="0" y="2117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0" y="7685272"/>
            <a:ext cx="2601728" cy="2601728"/>
          </a:xfrm>
          <a:custGeom>
            <a:avLst/>
            <a:gdLst/>
            <a:ahLst/>
            <a:cxnLst/>
            <a:rect l="l" t="t" r="r" b="b"/>
            <a:pathLst>
              <a:path w="2601728" h="2601728">
                <a:moveTo>
                  <a:pt x="0" y="0"/>
                </a:moveTo>
                <a:lnTo>
                  <a:pt x="2601728" y="0"/>
                </a:lnTo>
                <a:lnTo>
                  <a:pt x="2601728" y="2601728"/>
                </a:lnTo>
                <a:lnTo>
                  <a:pt x="0" y="26017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84379" y="8169651"/>
            <a:ext cx="2117349" cy="2117349"/>
          </a:xfrm>
          <a:custGeom>
            <a:avLst/>
            <a:gdLst/>
            <a:ahLst/>
            <a:cxnLst/>
            <a:rect l="l" t="t" r="r" b="b"/>
            <a:pathLst>
              <a:path w="2117349" h="2117349">
                <a:moveTo>
                  <a:pt x="0" y="0"/>
                </a:moveTo>
                <a:lnTo>
                  <a:pt x="2117349" y="0"/>
                </a:lnTo>
                <a:lnTo>
                  <a:pt x="2117349" y="2117349"/>
                </a:lnTo>
                <a:lnTo>
                  <a:pt x="0" y="2117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0" y="7685272"/>
            <a:ext cx="2601728" cy="2601728"/>
          </a:xfrm>
          <a:custGeom>
            <a:avLst/>
            <a:gdLst/>
            <a:ahLst/>
            <a:cxnLst/>
            <a:rect l="l" t="t" r="r" b="b"/>
            <a:pathLst>
              <a:path w="2601728" h="2601728">
                <a:moveTo>
                  <a:pt x="0" y="0"/>
                </a:moveTo>
                <a:lnTo>
                  <a:pt x="2601728" y="0"/>
                </a:lnTo>
                <a:lnTo>
                  <a:pt x="2601728" y="2601728"/>
                </a:lnTo>
                <a:lnTo>
                  <a:pt x="0" y="260172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433730" y="-330005"/>
            <a:ext cx="2458198" cy="10938119"/>
          </a:xfrm>
          <a:custGeom>
            <a:avLst/>
            <a:gdLst/>
            <a:ahLst/>
            <a:cxnLst/>
            <a:rect l="l" t="t" r="r" b="b"/>
            <a:pathLst>
              <a:path w="2458198" h="10938119">
                <a:moveTo>
                  <a:pt x="0" y="0"/>
                </a:moveTo>
                <a:lnTo>
                  <a:pt x="2458198" y="0"/>
                </a:lnTo>
                <a:lnTo>
                  <a:pt x="2458198" y="10938120"/>
                </a:lnTo>
                <a:lnTo>
                  <a:pt x="0" y="109381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8669" t="-47987" r="-23392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11722597" y="-438150"/>
            <a:ext cx="8248103" cy="11046265"/>
          </a:xfrm>
          <a:custGeom>
            <a:avLst/>
            <a:gdLst/>
            <a:ahLst/>
            <a:cxnLst/>
            <a:rect l="l" t="t" r="r" b="b"/>
            <a:pathLst>
              <a:path w="8248103" h="11046265">
                <a:moveTo>
                  <a:pt x="0" y="0"/>
                </a:moveTo>
                <a:lnTo>
                  <a:pt x="8248103" y="0"/>
                </a:lnTo>
                <a:lnTo>
                  <a:pt x="8248103" y="11046265"/>
                </a:lnTo>
                <a:lnTo>
                  <a:pt x="0" y="1104626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1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-433730" y="-1378814"/>
            <a:ext cx="6522314" cy="6522314"/>
          </a:xfrm>
          <a:custGeom>
            <a:avLst/>
            <a:gdLst/>
            <a:ahLst/>
            <a:cxnLst/>
            <a:rect l="l" t="t" r="r" b="b"/>
            <a:pathLst>
              <a:path w="6522314" h="6522314">
                <a:moveTo>
                  <a:pt x="0" y="0"/>
                </a:moveTo>
                <a:lnTo>
                  <a:pt x="6522314" y="0"/>
                </a:lnTo>
                <a:lnTo>
                  <a:pt x="6522314" y="6522314"/>
                </a:lnTo>
                <a:lnTo>
                  <a:pt x="0" y="652231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4227731" y="4277262"/>
            <a:ext cx="9832539" cy="16440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80"/>
              </a:lnSpc>
            </a:pPr>
            <a:r>
              <a:rPr lang="en-US" sz="11000" b="1" spc="770">
                <a:solidFill>
                  <a:srgbClr val="005589"/>
                </a:solidFill>
                <a:latin typeface="Poppins Bold"/>
                <a:ea typeface="Poppins Bold"/>
                <a:cs typeface="Poppins Bold"/>
                <a:sym typeface="Poppins Bold"/>
              </a:rPr>
              <a:t>QUESTIONS?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380131" y="6179128"/>
            <a:ext cx="9832539" cy="21637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9"/>
              </a:lnSpc>
            </a:pPr>
            <a:r>
              <a:rPr lang="en-US" sz="5100" b="1" spc="357">
                <a:solidFill>
                  <a:srgbClr val="005589"/>
                </a:solidFill>
                <a:latin typeface="Poppins Bold"/>
                <a:ea typeface="Poppins Bold"/>
                <a:cs typeface="Poppins Bold"/>
                <a:sym typeface="Poppins Bold"/>
              </a:rPr>
              <a:t>CONTACT INFO</a:t>
            </a:r>
          </a:p>
          <a:p>
            <a:pPr algn="l">
              <a:lnSpc>
                <a:spcPts val="5509"/>
              </a:lnSpc>
            </a:pPr>
            <a:r>
              <a:rPr lang="en-US" sz="5100" b="1" spc="357">
                <a:solidFill>
                  <a:srgbClr val="005589"/>
                </a:solidFill>
                <a:latin typeface="Poppins Bold"/>
                <a:ea typeface="Poppins Bold"/>
                <a:cs typeface="Poppins Bold"/>
                <a:sym typeface="Poppins Bold"/>
              </a:rPr>
              <a:t>EMAIL</a:t>
            </a:r>
          </a:p>
          <a:p>
            <a:pPr algn="l">
              <a:lnSpc>
                <a:spcPts val="5508"/>
              </a:lnSpc>
            </a:pPr>
            <a:r>
              <a:rPr lang="en-US" sz="5100" b="1" spc="357">
                <a:solidFill>
                  <a:srgbClr val="005589"/>
                </a:solidFill>
                <a:latin typeface="Poppins Bold"/>
                <a:ea typeface="Poppins Bold"/>
                <a:cs typeface="Poppins Bold"/>
                <a:sym typeface="Poppins Bold"/>
              </a:rPr>
              <a:t>SOCIAL MEDIA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Macintosh PowerPoint</Application>
  <PresentationFormat>Custom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Poppins</vt:lpstr>
      <vt:lpstr>Arial</vt:lpstr>
      <vt:lpstr>Poppins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 line 1</dc:title>
  <cp:lastModifiedBy>Microsoft Office User</cp:lastModifiedBy>
  <cp:revision>1</cp:revision>
  <dcterms:created xsi:type="dcterms:W3CDTF">2006-08-16T00:00:00Z</dcterms:created>
  <dcterms:modified xsi:type="dcterms:W3CDTF">2025-06-03T16:01:38Z</dcterms:modified>
  <dc:identifier>DAGpT9s5R3I</dc:identifier>
</cp:coreProperties>
</file>