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6"/>
    <p:sldId id="263" r:id="rId7"/>
    <p:sldId id="264" r:id="rId8"/>
    <p:sldId id="265" r:id="rId9"/>
    <p:sldId id="261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7"/>
    <p:restoredTop sz="94610"/>
  </p:normalViewPr>
  <p:slideViewPr>
    <p:cSldViewPr snapToGrid="0" snapToObjects="1">
      <p:cViewPr varScale="1">
        <p:scale>
          <a:sx n="126" d="100"/>
          <a:sy n="126" d="100"/>
        </p:scale>
        <p:origin x="20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C6F5F-2A26-AE39-F527-87A9FE081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1E147-1857-1779-7DB5-26C7A7BFA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61B7C6-2513-6A5D-EAE5-69FBE1A1B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B2F45-F672-B91F-EB8E-44376864F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3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5438B-1F1B-49D3-2655-F88F01DA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3D84D-3538-39DE-6109-5F2C6B7CD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BE1691-0A83-C826-705C-CCEF464B7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81373-46FC-D64A-825C-6A46D344F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F9557-A5B9-B00E-CE3D-0D7887F6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2D75D4-AB5F-F778-88C2-8C8A7FD23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6A6E3-1F2F-8605-EEE4-66F23896E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56FA-76EE-6FFD-083E-E358C4E8B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21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8580"/>
            <a:ext cx="64008" cy="500634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IGNITE flame"/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5120640" y="137160"/>
            <a:ext cx="3840480" cy="5376672"/>
          </a:xfrm>
          <a:prstGeom prst="rect">
            <a:avLst/>
          </a:prstGeom>
        </p:spPr>
      </p:pic>
      <p:pic>
        <p:nvPicPr>
          <p:cNvPr id="6" name="Image 1" descr="SimOps 20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" y="164592"/>
            <a:ext cx="2194560" cy="923544"/>
          </a:xfrm>
          <a:prstGeom prst="rect">
            <a:avLst/>
          </a:prstGeom>
        </p:spPr>
      </p:pic>
      <p:pic>
        <p:nvPicPr>
          <p:cNvPr id="7" name="Image 2" descr="SS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" y="1170432"/>
            <a:ext cx="1325880" cy="749808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256032" y="2029968"/>
            <a:ext cx="3474720" cy="25603"/>
          </a:xfrm>
          <a:prstGeom prst="rect">
            <a:avLst/>
          </a:prstGeom>
          <a:solidFill>
            <a:srgbClr val="E06010">
              <a:alpha val="70000"/>
            </a:srgbClr>
          </a:solidFill>
          <a:ln w="12700">
            <a:solidFill>
              <a:srgbClr val="E0601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256032" y="2103120"/>
            <a:ext cx="4114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800" b="1" dirty="0">
                <a:solidFill>
                  <a:srgbClr val="B8121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IGNITE</a:t>
            </a:r>
            <a:endParaRPr lang="en-US" sz="5800" dirty="0"/>
          </a:p>
        </p:txBody>
      </p:sp>
      <p:sp>
        <p:nvSpPr>
          <p:cNvPr id="10" name="Text 5"/>
          <p:cNvSpPr/>
          <p:nvPr/>
        </p:nvSpPr>
        <p:spPr>
          <a:xfrm>
            <a:off x="256032" y="2971800"/>
            <a:ext cx="46634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63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Title</a:t>
            </a:r>
            <a:endParaRPr lang="en-US" sz="3200" dirty="0"/>
          </a:p>
        </p:txBody>
      </p:sp>
      <p:sp>
        <p:nvSpPr>
          <p:cNvPr id="11" name="Text 6"/>
          <p:cNvSpPr/>
          <p:nvPr/>
        </p:nvSpPr>
        <p:spPr>
          <a:xfrm>
            <a:off x="256032" y="3767328"/>
            <a:ext cx="4663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5C6F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  ·  Credentials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5C6F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 / Organization</a:t>
            </a:r>
            <a:endParaRPr lang="en-US" sz="1300" dirty="0"/>
          </a:p>
        </p:txBody>
      </p:sp>
      <p:sp>
        <p:nvSpPr>
          <p:cNvPr id="12" name="Text 7"/>
          <p:cNvSpPr/>
          <p:nvPr/>
        </p:nvSpPr>
        <p:spPr>
          <a:xfrm>
            <a:off x="256032" y="4334256"/>
            <a:ext cx="46634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E06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SimOps 2026  ·  July 15–17, 2026  ·  Tampa, FL</a:t>
            </a:r>
            <a:endParaRPr lang="en-US" sz="1000" dirty="0"/>
          </a:p>
        </p:txBody>
      </p:sp>
      <p:sp>
        <p:nvSpPr>
          <p:cNvPr id="13" name="Shape 8"/>
          <p:cNvSpPr/>
          <p:nvPr/>
        </p:nvSpPr>
        <p:spPr>
          <a:xfrm>
            <a:off x="256032" y="4645152"/>
            <a:ext cx="1737360" cy="274320"/>
          </a:xfrm>
          <a:prstGeom prst="roundRect">
            <a:avLst>
              <a:gd name="adj" fmla="val 13333"/>
            </a:avLst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9"/>
          <p:cNvSpPr/>
          <p:nvPr/>
        </p:nvSpPr>
        <p:spPr>
          <a:xfrm>
            <a:off x="256032" y="464515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TYPE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914400"/>
            <a:ext cx="64008" cy="397764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64008" cy="91440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IGNIT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8229600" y="54864"/>
            <a:ext cx="475488" cy="667512"/>
          </a:xfrm>
          <a:prstGeom prst="rect">
            <a:avLst/>
          </a:prstGeom>
        </p:spPr>
      </p:pic>
      <p:pic>
        <p:nvPicPr>
          <p:cNvPr id="6" name="Image 1" descr="SimOps 20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146304"/>
            <a:ext cx="1417320" cy="5943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20240" y="91440"/>
            <a:ext cx="6126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Disclosures</a:t>
            </a:r>
            <a:endParaRPr lang="en-US" sz="2700" dirty="0"/>
          </a:p>
        </p:txBody>
      </p:sp>
      <p:sp>
        <p:nvSpPr>
          <p:cNvPr id="8" name="Shape 4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0" y="4892040"/>
            <a:ext cx="64008" cy="25146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82880" y="4901184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FA0CC"/>
                </a:solidFill>
              </a:rPr>
              <a:t>SimOps 2026  ·  Society for Simulation in Healthcare  ·  ssih.org/simops-2026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503920" y="4800600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6F9A"/>
                </a:solidFill>
              </a:rPr>
              <a:t>2</a:t>
            </a:r>
            <a:endParaRPr lang="en-US" sz="900" dirty="0"/>
          </a:p>
        </p:txBody>
      </p:sp>
      <p:sp>
        <p:nvSpPr>
          <p:cNvPr id="12" name="Text 8"/>
          <p:cNvSpPr/>
          <p:nvPr/>
        </p:nvSpPr>
        <p:spPr>
          <a:xfrm>
            <a:off x="274320" y="1051560"/>
            <a:ext cx="8595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5C6F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a joint provider of interprofessional continuing education (IPCE), SimOps 2026 requires all planners, faculty, and others in a position to influence educational content to disclose relevant financial relationships with ineligible companies.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274320" y="1719072"/>
            <a:ext cx="8595360" cy="22860"/>
          </a:xfrm>
          <a:prstGeom prst="rect">
            <a:avLst/>
          </a:prstGeom>
          <a:solidFill>
            <a:srgbClr val="D8DCE8"/>
          </a:solidFill>
          <a:ln w="12700">
            <a:solidFill>
              <a:srgbClr val="D8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274320" y="1828800"/>
            <a:ext cx="8595360" cy="54864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274320" y="1883664"/>
            <a:ext cx="8595360" cy="2743200"/>
          </a:xfrm>
          <a:prstGeom prst="rect">
            <a:avLst/>
          </a:prstGeom>
          <a:solidFill>
            <a:srgbClr val="F4F6FB"/>
          </a:solidFill>
          <a:ln w="12700">
            <a:solidFill>
              <a:srgbClr val="D8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457200" y="1993392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63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457200" y="2340864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5C6F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Credentials, Institution</a:t>
            </a:r>
            <a:endParaRPr lang="en-US" sz="1050" dirty="0"/>
          </a:p>
        </p:txBody>
      </p:sp>
      <p:sp>
        <p:nvSpPr>
          <p:cNvPr id="18" name="Shape 14"/>
          <p:cNvSpPr/>
          <p:nvPr/>
        </p:nvSpPr>
        <p:spPr>
          <a:xfrm>
            <a:off x="3383280" y="1920240"/>
            <a:ext cx="5303520" cy="1600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8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3520440" y="1993392"/>
            <a:ext cx="5029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2E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have no relevant financial relationships to disclose.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E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OR —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E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have the following relevant financial relationship(s) to disclose: [details]</a:t>
            </a:r>
            <a:endParaRPr lang="en-US" sz="1100" dirty="0"/>
          </a:p>
        </p:txBody>
      </p:sp>
      <p:sp>
        <p:nvSpPr>
          <p:cNvPr id="20" name="Shape 16"/>
          <p:cNvSpPr/>
          <p:nvPr/>
        </p:nvSpPr>
        <p:spPr>
          <a:xfrm>
            <a:off x="274320" y="4663440"/>
            <a:ext cx="8595360" cy="164592"/>
          </a:xfrm>
          <a:prstGeom prst="rect">
            <a:avLst/>
          </a:prstGeom>
          <a:solidFill>
            <a:srgbClr val="F4F6FB"/>
          </a:solidFill>
          <a:ln w="12700">
            <a:solidFill>
              <a:srgbClr val="D8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7"/>
          <p:cNvSpPr/>
          <p:nvPr/>
        </p:nvSpPr>
        <p:spPr>
          <a:xfrm>
            <a:off x="457200" y="4690872"/>
            <a:ext cx="82296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additional presenter rows as needed.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914400"/>
            <a:ext cx="64008" cy="397764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64008" cy="91440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IGNIT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8229600" y="54864"/>
            <a:ext cx="475488" cy="667512"/>
          </a:xfrm>
          <a:prstGeom prst="rect">
            <a:avLst/>
          </a:prstGeom>
        </p:spPr>
      </p:pic>
      <p:pic>
        <p:nvPicPr>
          <p:cNvPr id="6" name="Image 1" descr="SimOps 20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146304"/>
            <a:ext cx="1417320" cy="5943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20240" y="91440"/>
            <a:ext cx="6126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</a:t>
            </a:r>
            <a:endParaRPr lang="en-US" sz="2700" dirty="0"/>
          </a:p>
        </p:txBody>
      </p:sp>
      <p:sp>
        <p:nvSpPr>
          <p:cNvPr id="8" name="Shape 4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0" y="4892040"/>
            <a:ext cx="64008" cy="25146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82880" y="4901184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FA0CC"/>
                </a:solidFill>
              </a:rPr>
              <a:t>SimOps 2026  ·  Society for Simulation in Healthcare  ·  ssih.org/simops-2026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503920" y="4800600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6F9A"/>
                </a:solidFill>
              </a:rPr>
              <a:t>3</a:t>
            </a:r>
            <a:endParaRPr lang="en-US" sz="900" dirty="0"/>
          </a:p>
        </p:txBody>
      </p:sp>
      <p:sp>
        <p:nvSpPr>
          <p:cNvPr id="12" name="Shape 8"/>
          <p:cNvSpPr/>
          <p:nvPr/>
        </p:nvSpPr>
        <p:spPr>
          <a:xfrm>
            <a:off x="182880" y="1005840"/>
            <a:ext cx="4023360" cy="3611880"/>
          </a:xfrm>
          <a:prstGeom prst="rect">
            <a:avLst/>
          </a:prstGeom>
          <a:solidFill>
            <a:srgbClr val="F4F6FB"/>
          </a:solidFill>
          <a:ln w="12700">
            <a:solidFill>
              <a:srgbClr val="D8DCE8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1508760" y="1170432"/>
            <a:ext cx="1280160" cy="1280160"/>
          </a:xfrm>
          <a:prstGeom prst="ellipse">
            <a:avLst/>
          </a:prstGeom>
          <a:solidFill>
            <a:srgbClr val="D8DCE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1508760" y="1170432"/>
            <a:ext cx="128016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C6F9A"/>
                </a:solidFill>
              </a:rPr>
              <a:t>Photo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320040" y="2606040"/>
            <a:ext cx="37490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63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320040" y="294436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E06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Credentials, Certifications</a:t>
            </a:r>
            <a:endParaRPr lang="en-US" sz="1100" dirty="0"/>
          </a:p>
        </p:txBody>
      </p:sp>
      <p:sp>
        <p:nvSpPr>
          <p:cNvPr id="18" name="Text 14"/>
          <p:cNvSpPr/>
          <p:nvPr/>
        </p:nvSpPr>
        <p:spPr>
          <a:xfrm>
            <a:off x="320040" y="3236976"/>
            <a:ext cx="3749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5C6F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 / Organization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dirty="0">
                <a:solidFill>
                  <a:srgbClr val="5C6F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City, State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320040" y="370332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5C6F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presenter@institution.edu</a:t>
            </a:r>
            <a:endParaRPr lang="en-US" sz="950" dirty="0"/>
          </a:p>
        </p:txBody>
      </p:sp>
      <p:sp>
        <p:nvSpPr>
          <p:cNvPr id="20" name="Text 16"/>
          <p:cNvSpPr/>
          <p:nvPr/>
        </p:nvSpPr>
        <p:spPr>
          <a:xfrm>
            <a:off x="4434840" y="1051560"/>
            <a:ext cx="4480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63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Overview</a:t>
            </a:r>
            <a:endParaRPr lang="en-US" sz="1700" dirty="0"/>
          </a:p>
        </p:txBody>
      </p:sp>
      <p:sp>
        <p:nvSpPr>
          <p:cNvPr id="21" name="Shape 17"/>
          <p:cNvSpPr/>
          <p:nvPr/>
        </p:nvSpPr>
        <p:spPr>
          <a:xfrm>
            <a:off x="4434840" y="1481328"/>
            <a:ext cx="4480560" cy="22860"/>
          </a:xfrm>
          <a:prstGeom prst="rect">
            <a:avLst/>
          </a:prstGeom>
          <a:solidFill>
            <a:srgbClr val="D8DCE8"/>
          </a:solidFill>
          <a:ln w="12700">
            <a:solidFill>
              <a:srgbClr val="D8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8"/>
          <p:cNvSpPr/>
          <p:nvPr/>
        </p:nvSpPr>
        <p:spPr>
          <a:xfrm>
            <a:off x="4434840" y="1581912"/>
            <a:ext cx="4480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63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Title</a:t>
            </a:r>
            <a:endParaRPr lang="en-US" sz="1400" dirty="0"/>
          </a:p>
        </p:txBody>
      </p:sp>
      <p:sp>
        <p:nvSpPr>
          <p:cNvPr id="23" name="Text 19"/>
          <p:cNvSpPr/>
          <p:nvPr/>
        </p:nvSpPr>
        <p:spPr>
          <a:xfrm>
            <a:off x="4434840" y="2057400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06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Objectives</a:t>
            </a:r>
            <a:endParaRPr lang="en-US" sz="1200" dirty="0"/>
          </a:p>
        </p:txBody>
      </p:sp>
      <p:sp>
        <p:nvSpPr>
          <p:cNvPr id="24" name="Text 20"/>
          <p:cNvSpPr/>
          <p:nvPr/>
        </p:nvSpPr>
        <p:spPr>
          <a:xfrm>
            <a:off x="4480560" y="2377440"/>
            <a:ext cx="43891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2E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 1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2E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 2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2E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 3</a:t>
            </a:r>
            <a:endParaRPr lang="en-US" sz="1100" dirty="0"/>
          </a:p>
        </p:txBody>
      </p:sp>
      <p:sp>
        <p:nvSpPr>
          <p:cNvPr id="25" name="Shape 21"/>
          <p:cNvSpPr/>
          <p:nvPr/>
        </p:nvSpPr>
        <p:spPr>
          <a:xfrm>
            <a:off x="4434840" y="3429000"/>
            <a:ext cx="4480560" cy="22860"/>
          </a:xfrm>
          <a:prstGeom prst="rect">
            <a:avLst/>
          </a:prstGeom>
          <a:solidFill>
            <a:srgbClr val="D8DCE8"/>
          </a:solidFill>
          <a:ln w="12700">
            <a:solidFill>
              <a:srgbClr val="D8DC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4434840" y="3538728"/>
            <a:ext cx="1554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E06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Type:</a:t>
            </a:r>
            <a:endParaRPr lang="en-US" sz="950" dirty="0"/>
          </a:p>
        </p:txBody>
      </p:sp>
      <p:sp>
        <p:nvSpPr>
          <p:cNvPr id="27" name="Text 23"/>
          <p:cNvSpPr/>
          <p:nvPr/>
        </p:nvSpPr>
        <p:spPr>
          <a:xfrm>
            <a:off x="6035040" y="3538728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E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here</a:t>
            </a:r>
            <a:endParaRPr lang="en-US" sz="950" dirty="0"/>
          </a:p>
        </p:txBody>
      </p:sp>
      <p:sp>
        <p:nvSpPr>
          <p:cNvPr id="28" name="Text 24"/>
          <p:cNvSpPr/>
          <p:nvPr/>
        </p:nvSpPr>
        <p:spPr>
          <a:xfrm>
            <a:off x="4434840" y="3977640"/>
            <a:ext cx="1554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E06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/>
            </a:r>
            <a:endParaRPr lang="en-US" sz="950" dirty="0"/>
          </a:p>
        </p:txBody>
      </p:sp>
      <p:sp>
        <p:nvSpPr>
          <p:cNvPr id="29" name="Text 25"/>
          <p:cNvSpPr/>
          <p:nvPr/>
        </p:nvSpPr>
        <p:spPr>
          <a:xfrm>
            <a:off x="6035040" y="3977640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E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/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7132320" y="2286000"/>
            <a:ext cx="1645920" cy="23042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4892040"/>
            <a:ext cx="64008" cy="25146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82880" y="4901184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FA0CC"/>
                </a:solidFill>
              </a:rPr>
              <a:t>SimOps 2026  ·  Society for Simulation in Healthcare  ·  ssih.org/simops-2026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058E57-60E9-B964-975E-DA1963D4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E446309-4E51-100E-DEC8-D70A9AA6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7132320" y="2286000"/>
            <a:ext cx="1645920" cy="2304288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FAFB7C20-CDA2-B2F7-2DA1-61B4F1B26EF2}"/>
              </a:ext>
            </a:extLst>
          </p:cNvPr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0CD0FBB-BF7A-51DA-ED25-DB4362B1CB08}"/>
              </a:ext>
            </a:extLst>
          </p:cNvPr>
          <p:cNvSpPr/>
          <p:nvPr/>
        </p:nvSpPr>
        <p:spPr>
          <a:xfrm>
            <a:off x="0" y="4892040"/>
            <a:ext cx="64008" cy="25146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CBA3097-DACF-2B6B-8390-D1BF966D6A7A}"/>
              </a:ext>
            </a:extLst>
          </p:cNvPr>
          <p:cNvSpPr/>
          <p:nvPr/>
        </p:nvSpPr>
        <p:spPr>
          <a:xfrm>
            <a:off x="182880" y="4901184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FA0CC"/>
                </a:solidFill>
              </a:rPr>
              <a:t>SimOps 2026  ·  Society for Simulation in Healthcare  ·  ssih.org/simops-2026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4209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E35BD-F2EA-7056-0588-6A0A67BA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C621940-281C-BBE2-B714-FFF8714EA2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7132320" y="2286000"/>
            <a:ext cx="1645920" cy="2304288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489A96FD-8E0D-7825-E3CD-F796272C2327}"/>
              </a:ext>
            </a:extLst>
          </p:cNvPr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0A8FA7CC-1531-37CA-FA1B-CDF5BFAAF0E3}"/>
              </a:ext>
            </a:extLst>
          </p:cNvPr>
          <p:cNvSpPr/>
          <p:nvPr/>
        </p:nvSpPr>
        <p:spPr>
          <a:xfrm>
            <a:off x="0" y="4892040"/>
            <a:ext cx="64008" cy="25146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C530C96-FE73-E0B9-1828-7BA7C1CE3065}"/>
              </a:ext>
            </a:extLst>
          </p:cNvPr>
          <p:cNvSpPr/>
          <p:nvPr/>
        </p:nvSpPr>
        <p:spPr>
          <a:xfrm>
            <a:off x="182880" y="4901184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FA0CC"/>
                </a:solidFill>
              </a:rPr>
              <a:t>SimOps 2026  ·  Society for Simulation in Healthcare  ·  ssih.org/simops-2026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8636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F80B9C-2C91-9F04-32AD-E95FF231D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BA51E8E-D90B-07BE-46F2-2C738AC69A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7132320" y="2286000"/>
            <a:ext cx="1645920" cy="2304288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08E952A8-F925-3D8B-3166-FBDC1D243D23}"/>
              </a:ext>
            </a:extLst>
          </p:cNvPr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910CC536-9906-A02C-0F3C-63CAD9B53625}"/>
              </a:ext>
            </a:extLst>
          </p:cNvPr>
          <p:cNvSpPr/>
          <p:nvPr/>
        </p:nvSpPr>
        <p:spPr>
          <a:xfrm>
            <a:off x="0" y="4892040"/>
            <a:ext cx="64008" cy="25146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7C4A6E5-FE7D-FE54-2711-B451BC88DCFB}"/>
              </a:ext>
            </a:extLst>
          </p:cNvPr>
          <p:cNvSpPr/>
          <p:nvPr/>
        </p:nvSpPr>
        <p:spPr>
          <a:xfrm>
            <a:off x="182880" y="4901184"/>
            <a:ext cx="8321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8FA0CC"/>
                </a:solidFill>
              </a:rPr>
              <a:t>SimOps 2026  ·  Society for Simulation in Healthcare  ·  ssih.org/simops-2026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269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rgbClr val="E06010"/>
          </a:solidFill>
          <a:ln w="12700">
            <a:solidFill>
              <a:srgbClr val="E0601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8580"/>
            <a:ext cx="320040" cy="5006340"/>
          </a:xfrm>
          <a:prstGeom prst="rect">
            <a:avLst/>
          </a:prstGeom>
          <a:solidFill>
            <a:srgbClr val="163478"/>
          </a:solidFill>
          <a:ln w="12700">
            <a:solidFill>
              <a:srgbClr val="1634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IGNITE flame"/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120640" y="91440"/>
            <a:ext cx="3657600" cy="5120640"/>
          </a:xfrm>
          <a:prstGeom prst="rect">
            <a:avLst/>
          </a:prstGeom>
        </p:spPr>
      </p:pic>
      <p:pic>
        <p:nvPicPr>
          <p:cNvPr id="6" name="Image 1" descr="SimOps 20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82880"/>
            <a:ext cx="1920240" cy="8046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48640" y="1234440"/>
            <a:ext cx="47548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200" b="1" dirty="0">
                <a:solidFill>
                  <a:srgbClr val="163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 &amp;</a:t>
            </a:r>
            <a:endParaRPr lang="en-US" sz="5200" dirty="0"/>
          </a:p>
          <a:p>
            <a:pPr marL="0" indent="0" algn="l">
              <a:buNone/>
            </a:pPr>
            <a:r>
              <a:rPr lang="en-US" sz="5200" b="1" dirty="0">
                <a:solidFill>
                  <a:srgbClr val="163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Comments</a:t>
            </a:r>
            <a:endParaRPr lang="en-US" sz="5200" dirty="0"/>
          </a:p>
        </p:txBody>
      </p:sp>
      <p:sp>
        <p:nvSpPr>
          <p:cNvPr id="8" name="Text 4"/>
          <p:cNvSpPr/>
          <p:nvPr/>
        </p:nvSpPr>
        <p:spPr>
          <a:xfrm>
            <a:off x="548640" y="3154680"/>
            <a:ext cx="4754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5C6F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We'd love to hear from you.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548640" y="3657600"/>
            <a:ext cx="4572000" cy="22860"/>
          </a:xfrm>
          <a:prstGeom prst="rect">
            <a:avLst/>
          </a:prstGeom>
          <a:solidFill>
            <a:srgbClr val="E06010">
              <a:alpha val="70000"/>
            </a:srgbClr>
          </a:solidFill>
          <a:ln w="12700">
            <a:solidFill>
              <a:srgbClr val="E0601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548640" y="379476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E060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presenter@institution.edu  ·  ssih.org/simops-2026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Macintosh PowerPoint</Application>
  <PresentationFormat>On-screen Show (16:9)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SimOps 2026 Presenter Template</dc:title>
  <dc:subject>PptxGenJS Presentation</dc:subject>
  <dc:creator>Society for Simulation in Healthcare</dc:creator>
  <cp:lastModifiedBy>Curtis Kitchen</cp:lastModifiedBy>
  <cp:revision>2</cp:revision>
  <dcterms:created xsi:type="dcterms:W3CDTF">2026-04-17T00:40:46Z</dcterms:created>
  <dcterms:modified xsi:type="dcterms:W3CDTF">2026-04-17T02:39:42Z</dcterms:modified>
</cp:coreProperties>
</file>