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0-1.png"/><Relationship Id="rId2" Type="http://schemas.openxmlformats.org/officeDocument/2006/relationships/image" Target="../media/image-1010-2.png"/><Relationship Id="rId3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3-1.png"/><Relationship Id="rId2" Type="http://schemas.openxmlformats.org/officeDocument/2006/relationships/image" Target="../media/image-1003-2.png"/><Relationship Id="rId3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4-1.png"/><Relationship Id="rId2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5-1.png"/><Relationship Id="rId2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6-1.png"/><Relationship Id="rId2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7-1.png"/><Relationship Id="rId2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8-1.png"/><Relationship Id="rId2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9-1.pn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8_CLOSING">
    <p:bg>
      <p:bgPr>
        <a:solidFill>
          <a:srgbClr val="304AA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title_bg_wid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assets/1532_IMSH2027_RGB_White_Dates_ICO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457200"/>
            <a:ext cx="972922" cy="822960"/>
          </a:xfrm>
          <a:prstGeom prst="rect">
            <a:avLst/>
          </a:prstGeom>
        </p:spPr>
      </p:pic>
      <p:sp>
        <p:nvSpPr>
          <p:cNvPr id="4" name="Text 0"/>
          <p:cNvSpPr/>
          <p:nvPr>
            <p:ph idx="102" type="title" hasCustomPrompt="1"/>
          </p:nvPr>
        </p:nvSpPr>
        <p:spPr>
          <a:xfrm>
            <a:off x="457200" y="2331720"/>
            <a:ext cx="6675120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</a:t>
            </a:r>
            <a:endParaRPr lang="en-US" sz="4000" dirty="0"/>
          </a:p>
        </p:txBody>
      </p:sp>
      <p:sp>
        <p:nvSpPr>
          <p:cNvPr id="5" name="Text 0"/>
          <p:cNvSpPr/>
          <p:nvPr>
            <p:ph idx="103" type="body" hasCustomPrompt="1"/>
          </p:nvPr>
        </p:nvSpPr>
        <p:spPr>
          <a:xfrm>
            <a:off x="502920" y="3474720"/>
            <a:ext cx="6400800" cy="11887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30000"/>
              </a:lnSpc>
              <a:buNone/>
              <a:defRPr lang="en-US" sz="1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lnSpc>
                <a:spcPct val="13000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Presenter Name · email@example.org</a:t>
            </a:r>
            <a:endParaRPr lang="en-US" sz="1800" dirty="0"/>
          </a:p>
          <a:p>
            <a:pPr algn="l" indent="0" marL="0">
              <a:lnSpc>
                <a:spcPct val="13000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Organization / Affiliation</a:t>
            </a:r>
            <a:endParaRPr lang="en-US" sz="1800" dirty="0"/>
          </a:p>
        </p:txBody>
      </p:sp>
      <p:sp>
        <p:nvSpPr>
          <p:cNvPr id="6" name="Text 0"/>
          <p:cNvSpPr/>
          <p:nvPr>
            <p:ph idx="104" type="body" hasCustomPrompt="1"/>
          </p:nvPr>
        </p:nvSpPr>
        <p:spPr>
          <a:xfrm>
            <a:off x="502920" y="6126480"/>
            <a:ext cx="7315200" cy="36576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IMSH2027.ORG · #IMSH2027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0_HOW_TO_US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2C2E69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0"/>
            <a:ext cx="11247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TO USE THIS TEMPLATE — DELETE THIS SLIDE BEFORE YOUR SESSION</a:t>
            </a:r>
            <a:endParaRPr lang="en-US" sz="16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1_TITLE">
    <p:bg>
      <p:bgPr>
        <a:solidFill>
          <a:srgbClr val="304AA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title_bg_wid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assets/1532_IMSH2027_RGB_White_Dates_ICO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457200"/>
            <a:ext cx="972922" cy="822960"/>
          </a:xfrm>
          <a:prstGeom prst="rect">
            <a:avLst/>
          </a:prstGeom>
        </p:spPr>
      </p:pic>
      <p:sp>
        <p:nvSpPr>
          <p:cNvPr id="4" name="Text 0"/>
          <p:cNvSpPr/>
          <p:nvPr>
            <p:ph idx="102" type="title" hasCustomPrompt="1"/>
          </p:nvPr>
        </p:nvSpPr>
        <p:spPr>
          <a:xfrm>
            <a:off x="457200" y="2331720"/>
            <a:ext cx="6675120" cy="173736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Session Title Goes Here</a:t>
            </a:r>
            <a:endParaRPr lang="en-US" sz="4000" dirty="0"/>
          </a:p>
        </p:txBody>
      </p:sp>
      <p:sp>
        <p:nvSpPr>
          <p:cNvPr id="5" name="Text 0"/>
          <p:cNvSpPr/>
          <p:nvPr>
            <p:ph idx="103" type="body" hasCustomPrompt="1"/>
          </p:nvPr>
        </p:nvSpPr>
        <p:spPr>
          <a:xfrm>
            <a:off x="502920" y="4160520"/>
            <a:ext cx="6400800" cy="82296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2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2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Presenter Name, Credentials</a:t>
            </a:r>
            <a:endParaRPr lang="en-US" sz="2000" dirty="0"/>
          </a:p>
          <a:p>
            <a:pPr algn="l" indent="0" marL="0">
              <a:buNone/>
            </a:pPr>
            <a:r>
              <a:rPr lang="en-US" sz="2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Organization / Affiliation</a:t>
            </a:r>
            <a:endParaRPr lang="en-US" sz="2000" dirty="0"/>
          </a:p>
        </p:txBody>
      </p:sp>
      <p:sp>
        <p:nvSpPr>
          <p:cNvPr id="6" name="Text 0"/>
          <p:cNvSpPr/>
          <p:nvPr>
            <p:ph idx="104" type="body" hasCustomPrompt="1"/>
          </p:nvPr>
        </p:nvSpPr>
        <p:spPr>
          <a:xfrm>
            <a:off x="502920" y="6126480"/>
            <a:ext cx="7315200" cy="36576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IMSH 2027 · In Concert · January 23–27 · New Orleans, LA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2_DISCLOSUR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1532_IMSH2027_RGB_Black_Dates_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411480"/>
            <a:ext cx="756209" cy="64008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02920" y="1371600"/>
            <a:ext cx="11183112" cy="0"/>
          </a:xfrm>
          <a:prstGeom prst="line">
            <a:avLst/>
          </a:prstGeom>
          <a:noFill/>
          <a:ln w="12700">
            <a:solidFill>
              <a:srgbClr val="B6B9EA"/>
            </a:solidFill>
            <a:prstDash val="solid"/>
          </a:ln>
        </p:spPr>
      </p:sp>
      <p:sp>
        <p:nvSpPr>
          <p:cNvPr id="4" name="Text 1"/>
          <p:cNvSpPr/>
          <p:nvPr>
            <p:ph idx="102" type="title" hasCustomPrompt="1"/>
          </p:nvPr>
        </p:nvSpPr>
        <p:spPr>
          <a:xfrm>
            <a:off x="502920" y="1508760"/>
            <a:ext cx="10058400" cy="82296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3200" b="1" dirty="0">
                <a:solidFill>
                  <a:srgbClr val="2C2E69"/>
                </a:solidFill>
                <a:latin typeface="Cambria" pitchFamily="34" charset="0"/>
                <a:ea typeface="Cambria" pitchFamily="34" charset="-122"/>
                <a:cs typeface="Cambria" pitchFamily="34" charset="-120"/>
              </a:defRPr>
            </a:lvl1pPr>
          </a:lstStyle>
          <a:p>
            <a:pPr algn="l" indent="0" marL="0">
              <a:buNone/>
            </a:pPr>
            <a:r>
              <a:rPr lang="en-US" sz="3200" b="1" dirty="0">
                <a:solidFill>
                  <a:srgbClr val="2C2E6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Disclosure</a:t>
            </a:r>
            <a:endParaRPr lang="en-US" sz="3200" dirty="0"/>
          </a:p>
        </p:txBody>
      </p:sp>
      <p:sp>
        <p:nvSpPr>
          <p:cNvPr id="5" name="Text 1"/>
          <p:cNvSpPr/>
          <p:nvPr>
            <p:ph idx="103" type="body" hasCustomPrompt="1"/>
          </p:nvPr>
        </p:nvSpPr>
        <p:spPr>
          <a:xfrm>
            <a:off x="502920" y="2468880"/>
            <a:ext cx="8686800" cy="310896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30000"/>
              </a:lnSpc>
              <a:buNone/>
              <a:defRPr lang="en-US" sz="2200" dirty="0">
                <a:solidFill>
                  <a:srgbClr val="1A1B2E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lnSpc>
                <a:spcPct val="130000"/>
              </a:lnSpc>
              <a:buNone/>
            </a:pPr>
            <a:r>
              <a:rPr lang="en-US" sz="2200" dirty="0">
                <a:solidFill>
                  <a:srgbClr val="1A1B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have no relevant financial relationships with ineligible companies to disclose.</a:t>
            </a:r>
            <a:endParaRPr lang="en-US" sz="2200" dirty="0"/>
          </a:p>
          <a:p>
            <a:pPr algn="l" indent="0" marL="0">
              <a:lnSpc>
                <a:spcPct val="130000"/>
              </a:lnSpc>
              <a:buNone/>
            </a:pPr>
            <a:endParaRPr lang="en-US" sz="2200" dirty="0"/>
          </a:p>
          <a:p>
            <a:pPr algn="l" indent="0" marL="0">
              <a:lnSpc>
                <a:spcPct val="130000"/>
              </a:lnSpc>
              <a:buNone/>
            </a:pPr>
            <a:r>
              <a:rPr lang="en-US" sz="2200" dirty="0">
                <a:solidFill>
                  <a:srgbClr val="1A1B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[If applicable: list the name of the ineligible company and the nature of the relationship.]</a:t>
            </a:r>
            <a:endParaRPr lang="en-US" sz="2200" dirty="0"/>
          </a:p>
        </p:txBody>
      </p:sp>
      <p:sp>
        <p:nvSpPr>
          <p:cNvPr id="6" name="Text 1"/>
          <p:cNvSpPr/>
          <p:nvPr>
            <p:ph idx="104" type="body" hasCustomPrompt="1"/>
          </p:nvPr>
        </p:nvSpPr>
        <p:spPr>
          <a:xfrm>
            <a:off x="502920" y="5989320"/>
            <a:ext cx="10515600" cy="5486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100" i="1" dirty="0">
                <a:solidFill>
                  <a:srgbClr val="5B5D77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100" i="1" dirty="0">
                <a:solidFill>
                  <a:srgbClr val="5B5D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Presenter note: duplicate this slide for each co-presenter, or delete it entirely if your session does not require a disclosure statement. Confirm requirements with SSH Education before removing.</a:t>
            </a:r>
            <a:endParaRPr lang="en-US" sz="110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3_SECTION_DIVIDER">
    <p:bg>
      <p:bgPr>
        <a:solidFill>
          <a:srgbClr val="2C2E6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1532_IMSH2027_RGB_White_Dates_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457200"/>
            <a:ext cx="756209" cy="640080"/>
          </a:xfrm>
          <a:prstGeom prst="rect">
            <a:avLst/>
          </a:prstGeom>
        </p:spPr>
      </p:pic>
      <p:sp>
        <p:nvSpPr>
          <p:cNvPr id="3" name="Text 0"/>
          <p:cNvSpPr/>
          <p:nvPr>
            <p:ph idx="101" type="body" hasCustomPrompt="1"/>
          </p:nvPr>
        </p:nvSpPr>
        <p:spPr>
          <a:xfrm>
            <a:off x="502920" y="2834640"/>
            <a:ext cx="9144000" cy="36576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400" b="1" spc="300" kern="0" dirty="0">
                <a:solidFill>
                  <a:srgbClr val="5CB9BB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400" b="1" spc="300" kern="0" dirty="0">
                <a:solidFill>
                  <a:srgbClr val="5CB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1400" dirty="0"/>
          </a:p>
        </p:txBody>
      </p:sp>
      <p:sp>
        <p:nvSpPr>
          <p:cNvPr id="4" name="Text 0"/>
          <p:cNvSpPr/>
          <p:nvPr>
            <p:ph idx="102" type="title" hasCustomPrompt="1"/>
          </p:nvPr>
        </p:nvSpPr>
        <p:spPr>
          <a:xfrm>
            <a:off x="457200" y="3246120"/>
            <a:ext cx="10515600" cy="13716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Section Title</a:t>
            </a:r>
            <a:endParaRPr lang="en-US" sz="440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4_CONTENT_BULLETS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1532_IMSH2027_RGB_Black_Dates_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292840" y="320040"/>
            <a:ext cx="540410" cy="457200"/>
          </a:xfrm>
          <a:prstGeom prst="rect">
            <a:avLst/>
          </a:prstGeom>
        </p:spPr>
      </p:pic>
      <p:sp>
        <p:nvSpPr>
          <p:cNvPr id="3" name="Text 0"/>
          <p:cNvSpPr/>
          <p:nvPr>
            <p:ph idx="101" type="title" hasCustomPrompt="1"/>
          </p:nvPr>
        </p:nvSpPr>
        <p:spPr>
          <a:xfrm>
            <a:off x="502920" y="365760"/>
            <a:ext cx="10332720" cy="82296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2800" b="1" dirty="0">
                <a:solidFill>
                  <a:srgbClr val="304AAE"/>
                </a:solidFill>
                <a:latin typeface="Cambria" pitchFamily="34" charset="0"/>
                <a:ea typeface="Cambria" pitchFamily="34" charset="-122"/>
                <a:cs typeface="Cambria" pitchFamily="34" charset="-120"/>
              </a:defRPr>
            </a:lvl1pPr>
          </a:lstStyle>
          <a:p>
            <a:pPr algn="l" indent="0" marL="0">
              <a:buNone/>
            </a:pPr>
            <a:r>
              <a:rPr lang="en-US" sz="2800" b="1" dirty="0">
                <a:solidFill>
                  <a:srgbClr val="304AA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Slide Title</a:t>
            </a:r>
            <a:endParaRPr lang="en-US" sz="2800" dirty="0"/>
          </a:p>
        </p:txBody>
      </p:sp>
      <p:sp>
        <p:nvSpPr>
          <p:cNvPr id="4" name="Shape 0"/>
          <p:cNvSpPr/>
          <p:nvPr/>
        </p:nvSpPr>
        <p:spPr>
          <a:xfrm>
            <a:off x="502920" y="1234440"/>
            <a:ext cx="11183112" cy="0"/>
          </a:xfrm>
          <a:prstGeom prst="line">
            <a:avLst/>
          </a:prstGeom>
          <a:noFill/>
          <a:ln w="12700">
            <a:solidFill>
              <a:srgbClr val="B6B9EA"/>
            </a:solidFill>
            <a:prstDash val="solid"/>
          </a:ln>
        </p:spPr>
      </p:sp>
      <p:sp>
        <p:nvSpPr>
          <p:cNvPr id="5" name="Text 1"/>
          <p:cNvSpPr/>
          <p:nvPr>
            <p:ph idx="103" type="body" hasCustomPrompt="1"/>
          </p:nvPr>
        </p:nvSpPr>
        <p:spPr>
          <a:xfrm>
            <a:off x="502920" y="1508760"/>
            <a:ext cx="10515600" cy="47548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marL="279400" indent="-279400">
              <a:lnSpc>
                <a:spcPct val="125000"/>
              </a:lnSpc>
              <a:buSzPct val="100000"/>
              <a:buChar char="•"/>
              <a:defRPr lang="en-US" sz="2200" dirty="0">
                <a:solidFill>
                  <a:srgbClr val="1A1B2E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marL="279400" indent="-279400">
              <a:lnSpc>
                <a:spcPct val="125000"/>
              </a:lnSpc>
              <a:buSzPct val="100000"/>
              <a:buChar char="•"/>
            </a:pPr>
            <a:r>
              <a:rPr lang="en-US" sz="2200" dirty="0">
                <a:solidFill>
                  <a:srgbClr val="1A1B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 point</a:t>
            </a:r>
            <a:endParaRPr lang="en-US" sz="2200" dirty="0"/>
          </a:p>
          <a:p>
            <a:pPr algn="l" marL="279400" indent="-279400">
              <a:lnSpc>
                <a:spcPct val="125000"/>
              </a:lnSpc>
              <a:buSzPct val="100000"/>
              <a:buChar char="•"/>
            </a:pPr>
            <a:r>
              <a:rPr lang="en-US" sz="2200" dirty="0">
                <a:solidFill>
                  <a:srgbClr val="1A1B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Second point</a:t>
            </a:r>
            <a:endParaRPr lang="en-US" sz="2200" dirty="0"/>
          </a:p>
          <a:p>
            <a:pPr algn="l" marL="279400" indent="-279400">
              <a:lnSpc>
                <a:spcPct val="125000"/>
              </a:lnSpc>
              <a:buSzPct val="100000"/>
              <a:buChar char="•"/>
            </a:pPr>
            <a:r>
              <a:rPr lang="en-US" sz="2200" dirty="0">
                <a:solidFill>
                  <a:srgbClr val="1A1B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Third point</a:t>
            </a:r>
            <a:endParaRPr lang="en-US" sz="2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5B5D77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1006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5_CONTENT_IMAG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1532_IMSH2027_RGB_Black_Dates_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292840" y="320040"/>
            <a:ext cx="540410" cy="457200"/>
          </a:xfrm>
          <a:prstGeom prst="rect">
            <a:avLst/>
          </a:prstGeom>
        </p:spPr>
      </p:pic>
      <p:sp>
        <p:nvSpPr>
          <p:cNvPr id="3" name="Text 0"/>
          <p:cNvSpPr/>
          <p:nvPr>
            <p:ph idx="101" type="title" hasCustomPrompt="1"/>
          </p:nvPr>
        </p:nvSpPr>
        <p:spPr>
          <a:xfrm>
            <a:off x="502920" y="365760"/>
            <a:ext cx="10332720" cy="82296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2800" b="1" dirty="0">
                <a:solidFill>
                  <a:srgbClr val="304AAE"/>
                </a:solidFill>
                <a:latin typeface="Cambria" pitchFamily="34" charset="0"/>
                <a:ea typeface="Cambria" pitchFamily="34" charset="-122"/>
                <a:cs typeface="Cambria" pitchFamily="34" charset="-120"/>
              </a:defRPr>
            </a:lvl1pPr>
          </a:lstStyle>
          <a:p>
            <a:pPr algn="l" indent="0" marL="0">
              <a:buNone/>
            </a:pPr>
            <a:r>
              <a:rPr lang="en-US" sz="2800" b="1" dirty="0">
                <a:solidFill>
                  <a:srgbClr val="304AA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Slide Title</a:t>
            </a:r>
            <a:endParaRPr lang="en-US" sz="2800" dirty="0"/>
          </a:p>
        </p:txBody>
      </p:sp>
      <p:sp>
        <p:nvSpPr>
          <p:cNvPr id="4" name="Shape 0"/>
          <p:cNvSpPr/>
          <p:nvPr/>
        </p:nvSpPr>
        <p:spPr>
          <a:xfrm>
            <a:off x="502920" y="1234440"/>
            <a:ext cx="11183112" cy="0"/>
          </a:xfrm>
          <a:prstGeom prst="line">
            <a:avLst/>
          </a:prstGeom>
          <a:noFill/>
          <a:ln w="12700">
            <a:solidFill>
              <a:srgbClr val="B6B9EA"/>
            </a:solidFill>
            <a:prstDash val="solid"/>
          </a:ln>
        </p:spPr>
      </p:sp>
      <p:sp>
        <p:nvSpPr>
          <p:cNvPr id="5" name="Text 1"/>
          <p:cNvSpPr/>
          <p:nvPr>
            <p:ph idx="103" type="body" hasCustomPrompt="1"/>
          </p:nvPr>
        </p:nvSpPr>
        <p:spPr>
          <a:xfrm>
            <a:off x="502920" y="1508760"/>
            <a:ext cx="5029200" cy="47548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marL="254000" indent="-254000">
              <a:lnSpc>
                <a:spcPct val="125000"/>
              </a:lnSpc>
              <a:buSzPct val="100000"/>
              <a:buChar char="•"/>
              <a:defRPr lang="en-US" sz="2000" dirty="0">
                <a:solidFill>
                  <a:srgbClr val="1A1B2E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marL="254000" indent="-254000">
              <a:lnSpc>
                <a:spcPct val="125000"/>
              </a:lnSpc>
              <a:buSzPct val="100000"/>
              <a:buChar char="•"/>
            </a:pPr>
            <a:r>
              <a:rPr lang="en-US" sz="2000" dirty="0">
                <a:solidFill>
                  <a:srgbClr val="1A1B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 point</a:t>
            </a:r>
            <a:endParaRPr lang="en-US" sz="2000" dirty="0"/>
          </a:p>
          <a:p>
            <a:pPr algn="l" marL="254000" indent="-254000">
              <a:lnSpc>
                <a:spcPct val="125000"/>
              </a:lnSpc>
              <a:buSzPct val="100000"/>
              <a:buChar char="•"/>
            </a:pPr>
            <a:r>
              <a:rPr lang="en-US" sz="2000" dirty="0">
                <a:solidFill>
                  <a:srgbClr val="1A1B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Second point</a:t>
            </a:r>
            <a:endParaRPr lang="en-US" sz="2000" dirty="0"/>
          </a:p>
          <a:p>
            <a:pPr algn="l" marL="254000" indent="-254000">
              <a:lnSpc>
                <a:spcPct val="125000"/>
              </a:lnSpc>
              <a:buSzPct val="100000"/>
              <a:buChar char="•"/>
            </a:pPr>
            <a:r>
              <a:rPr lang="en-US" sz="2000" dirty="0">
                <a:solidFill>
                  <a:srgbClr val="1A1B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Third point</a:t>
            </a:r>
            <a:endParaRPr lang="en-US" sz="2000" dirty="0"/>
          </a:p>
        </p:txBody>
      </p:sp>
      <p:sp>
        <p:nvSpPr>
          <p:cNvPr id="6" name="Shape 1"/>
          <p:cNvSpPr/>
          <p:nvPr/>
        </p:nvSpPr>
        <p:spPr>
          <a:xfrm>
            <a:off x="5852160" y="1508760"/>
            <a:ext cx="5852160" cy="4754880"/>
          </a:xfrm>
          <a:prstGeom prst="rect">
            <a:avLst/>
          </a:prstGeom>
          <a:solidFill>
            <a:srgbClr val="F1F1F8"/>
          </a:solidFill>
          <a:ln w="12700">
            <a:solidFill>
              <a:srgbClr val="B6B9EA"/>
            </a:solidFill>
            <a:prstDash val="solid"/>
          </a:ln>
        </p:spPr>
      </p:sp>
      <p:sp>
        <p:nvSpPr>
          <p:cNvPr id="7" name="Text 2"/>
          <p:cNvSpPr/>
          <p:nvPr>
            <p:ph idx="105" hasCustomPrompt="1"/>
          </p:nvPr>
        </p:nvSpPr>
        <p:spPr>
          <a:xfrm>
            <a:off x="5852160" y="1508760"/>
            <a:ext cx="5852160" cy="4754880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5B5D77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1007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6_DATA_CHAR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1532_IMSH2027_RGB_Black_Dates_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292840" y="320040"/>
            <a:ext cx="540410" cy="457200"/>
          </a:xfrm>
          <a:prstGeom prst="rect">
            <a:avLst/>
          </a:prstGeom>
        </p:spPr>
      </p:pic>
      <p:sp>
        <p:nvSpPr>
          <p:cNvPr id="3" name="Text 0"/>
          <p:cNvSpPr/>
          <p:nvPr>
            <p:ph idx="101" type="title" hasCustomPrompt="1"/>
          </p:nvPr>
        </p:nvSpPr>
        <p:spPr>
          <a:xfrm>
            <a:off x="502920" y="365760"/>
            <a:ext cx="10332720" cy="82296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2800" b="1" dirty="0">
                <a:solidFill>
                  <a:srgbClr val="304AAE"/>
                </a:solidFill>
                <a:latin typeface="Cambria" pitchFamily="34" charset="0"/>
                <a:ea typeface="Cambria" pitchFamily="34" charset="-122"/>
                <a:cs typeface="Cambria" pitchFamily="34" charset="-120"/>
              </a:defRPr>
            </a:lvl1pPr>
          </a:lstStyle>
          <a:p>
            <a:pPr algn="l" indent="0" marL="0">
              <a:buNone/>
            </a:pPr>
            <a:r>
              <a:rPr lang="en-US" sz="2800" b="1" dirty="0">
                <a:solidFill>
                  <a:srgbClr val="304AA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Slide Title</a:t>
            </a:r>
            <a:endParaRPr lang="en-US" sz="2800" dirty="0"/>
          </a:p>
        </p:txBody>
      </p:sp>
      <p:sp>
        <p:nvSpPr>
          <p:cNvPr id="4" name="Shape 0"/>
          <p:cNvSpPr/>
          <p:nvPr/>
        </p:nvSpPr>
        <p:spPr>
          <a:xfrm>
            <a:off x="502920" y="1234440"/>
            <a:ext cx="11183112" cy="0"/>
          </a:xfrm>
          <a:prstGeom prst="line">
            <a:avLst/>
          </a:prstGeom>
          <a:noFill/>
          <a:ln w="12700">
            <a:solidFill>
              <a:srgbClr val="B6B9EA"/>
            </a:solidFill>
            <a:prstDash val="solid"/>
          </a:ln>
        </p:spPr>
      </p:sp>
      <p:sp>
        <p:nvSpPr>
          <p:cNvPr id="5" name="Shape 1"/>
          <p:cNvSpPr/>
          <p:nvPr/>
        </p:nvSpPr>
        <p:spPr>
          <a:xfrm>
            <a:off x="502920" y="1508760"/>
            <a:ext cx="11183112" cy="4434840"/>
          </a:xfrm>
          <a:prstGeom prst="rect">
            <a:avLst/>
          </a:prstGeom>
          <a:solidFill>
            <a:srgbClr val="F8F8FC"/>
          </a:solidFill>
          <a:ln w="12700">
            <a:solidFill>
              <a:srgbClr val="B6B9EA"/>
            </a:solidFill>
            <a:prstDash val="solid"/>
          </a:ln>
        </p:spPr>
      </p:sp>
      <p:sp>
        <p:nvSpPr>
          <p:cNvPr id="6" name="Text 2"/>
          <p:cNvSpPr/>
          <p:nvPr>
            <p:ph idx="104" type="body" hasCustomPrompt="1"/>
          </p:nvPr>
        </p:nvSpPr>
        <p:spPr>
          <a:xfrm>
            <a:off x="502920" y="1508760"/>
            <a:ext cx="11183112" cy="44348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ctr" indent="0" marL="0">
              <a:buNone/>
              <a:defRPr lang="en-US" sz="1600" i="1" dirty="0">
                <a:solidFill>
                  <a:srgbClr val="5B5D77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ctr" indent="0" marL="0">
              <a:buNone/>
            </a:pPr>
            <a:r>
              <a:rPr lang="en-US" sz="1600" i="1" dirty="0">
                <a:solidFill>
                  <a:srgbClr val="5B5D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Insert chart here (Insert &gt; Chart). Suggested series colors: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i="1" dirty="0">
                <a:solidFill>
                  <a:srgbClr val="5B5D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Blue #304AAE · Teal #278A9F · Pink #C4448B · Orange #FF5867 · Plum #65266D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5B5D77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1008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7_QUOTE">
    <p:bg>
      <p:bgPr>
        <a:solidFill>
          <a:srgbClr val="278A9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1532_IMSH2027_RGB_White_Dates_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457200"/>
            <a:ext cx="648310" cy="548640"/>
          </a:xfrm>
          <a:prstGeom prst="rect">
            <a:avLst/>
          </a:prstGeom>
        </p:spPr>
      </p:pic>
      <p:sp>
        <p:nvSpPr>
          <p:cNvPr id="3" name="Text 0"/>
          <p:cNvSpPr/>
          <p:nvPr>
            <p:ph idx="101" type="title" hasCustomPrompt="1"/>
          </p:nvPr>
        </p:nvSpPr>
        <p:spPr>
          <a:xfrm>
            <a:off x="1097280" y="1828800"/>
            <a:ext cx="10058400" cy="27432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340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defRPr>
            </a:lvl1pPr>
          </a:lstStyle>
          <a:p>
            <a:pPr algn="l" indent="0" marL="0">
              <a:buNone/>
            </a:pPr>
            <a:r>
              <a:rPr lang="en-US" sz="340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“Pull-quote or key takeaway goes here.”</a:t>
            </a:r>
            <a:endParaRPr lang="en-US" sz="3400" dirty="0"/>
          </a:p>
        </p:txBody>
      </p:sp>
      <p:sp>
        <p:nvSpPr>
          <p:cNvPr id="4" name="Text 0"/>
          <p:cNvSpPr/>
          <p:nvPr>
            <p:ph idx="102" type="body" hasCustomPrompt="1"/>
          </p:nvPr>
        </p:nvSpPr>
        <p:spPr>
          <a:xfrm>
            <a:off x="1097280" y="4663440"/>
            <a:ext cx="7315200" cy="4572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600" b="1" dirty="0">
                <a:solidFill>
                  <a:srgbClr val="2C2E69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600" b="1" dirty="0">
                <a:solidFill>
                  <a:srgbClr val="2C2E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Attribution, Source</a:t>
            </a:r>
            <a:endParaRPr lang="en-US" sz="160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5B5D77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005840"/>
            <a:ext cx="11247120" cy="5486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1A1B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file is the official IMSH 2027 “In Concert” presenter template.
</a:t>
            </a:r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1A1B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Slide 1 (this slide): instructions only — delete before your session.
</a:t>
            </a:r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1A1B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Slide 2: Title slide — edit session title and presenter info.
</a:t>
            </a:r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1A1B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Slide 3: Disclosure — required for CME/CE-accredited sessions. Edit the statement, duplicate for co-presenters, or delete this slide entirely if your session does not require one. Confirm with SSH Education if you are unsure.
</a:t>
            </a:r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1A1B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Slides 4–8: Section divider, content (bullets), content (image), data/chart, and quote layouts — use “New Slide” and pick the matching layout to add more.
</a:t>
            </a:r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1A1B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Slide 9: Closing — keep your contact info current.
</a:t>
            </a:r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1A1B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Fonts: Cambria (titles) and Arial (body) — both ship by default with Office on Windows and Mac. No fonts to install, no embedding needed — this deck will look correct the moment you open it, on any machine.
</a:t>
            </a:r>
            <a:pPr indent="0" marL="0">
              <a:lnSpc>
                <a:spcPct val="130000"/>
              </a:lnSpc>
              <a:buNone/>
            </a:pPr>
            <a:r>
              <a:rPr lang="en-US" sz="1400" i="1" dirty="0">
                <a:solidFill>
                  <a:srgbClr val="5B5D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Questions: contact the SSH Director of Marketing.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2" type="title" hasCustomPrompt="1"/>
          </p:nvPr>
        </p:nvSpPr>
        <p:spPr>
          <a:xfrm>
            <a:off x="457200" y="2331720"/>
            <a:ext cx="667512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Session Title Goes Here</a:t>
            </a:r>
            <a:endParaRPr lang="en-US" sz="4000" dirty="0"/>
          </a:p>
        </p:txBody>
      </p:sp>
      <p:sp>
        <p:nvSpPr>
          <p:cNvPr id="3" name="Text 0"/>
          <p:cNvSpPr/>
          <p:nvPr>
            <p:ph idx="103" type="body" hasCustomPrompt="1"/>
          </p:nvPr>
        </p:nvSpPr>
        <p:spPr>
          <a:xfrm>
            <a:off x="502920" y="4160520"/>
            <a:ext cx="6400800" cy="82296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algn="l" indent="0" marL="0">
              <a:buNone/>
            </a:pPr>
            <a:r>
              <a:rPr lang="en-US" sz="2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Presenter Name, Credentials</a:t>
            </a:r>
            <a:endParaRPr lang="en-US" sz="2000" dirty="0"/>
          </a:p>
          <a:p>
            <a:pPr algn="l" indent="0" marL="0">
              <a:buNone/>
            </a:pPr>
            <a:r>
              <a:rPr lang="en-US" sz="2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Organization / Affiliation</a:t>
            </a:r>
            <a:endParaRPr lang="en-US" sz="2000" dirty="0"/>
          </a:p>
        </p:txBody>
      </p:sp>
      <p:sp>
        <p:nvSpPr>
          <p:cNvPr id="4" name="Text 0"/>
          <p:cNvSpPr/>
          <p:nvPr>
            <p:ph idx="104" type="body" hasCustomPrompt="1"/>
          </p:nvPr>
        </p:nvSpPr>
        <p:spPr>
          <a:xfrm>
            <a:off x="502920" y="6126480"/>
            <a:ext cx="7315200" cy="36576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IMSH 2027 · In Concert · January 23–27 · New Orleans, LA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2" type="title" hasCustomPrompt="1"/>
          </p:nvPr>
        </p:nvSpPr>
        <p:spPr>
          <a:xfrm>
            <a:off x="502920" y="1508760"/>
            <a:ext cx="10058400" cy="82296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2C2E6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Disclosure</a:t>
            </a:r>
            <a:endParaRPr lang="en-US" sz="3200" dirty="0"/>
          </a:p>
        </p:txBody>
      </p:sp>
      <p:sp>
        <p:nvSpPr>
          <p:cNvPr id="3" name="Text 1"/>
          <p:cNvSpPr/>
          <p:nvPr>
            <p:ph idx="103" type="body" hasCustomPrompt="1"/>
          </p:nvPr>
        </p:nvSpPr>
        <p:spPr>
          <a:xfrm>
            <a:off x="502920" y="2468880"/>
            <a:ext cx="868680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2200" dirty="0">
                <a:solidFill>
                  <a:srgbClr val="1A1B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have no relevant financial relationships with ineligible companies to disclose.</a:t>
            </a:r>
            <a:endParaRPr lang="en-US" sz="2200" dirty="0"/>
          </a:p>
          <a:p>
            <a:pPr algn="l" indent="0" marL="0">
              <a:lnSpc>
                <a:spcPct val="130000"/>
              </a:lnSpc>
              <a:buNone/>
            </a:pPr>
            <a:endParaRPr lang="en-US" sz="2200" dirty="0"/>
          </a:p>
          <a:p>
            <a:pPr algn="l" indent="0" marL="0">
              <a:lnSpc>
                <a:spcPct val="130000"/>
              </a:lnSpc>
              <a:buNone/>
            </a:pPr>
            <a:r>
              <a:rPr lang="en-US" sz="2200" dirty="0">
                <a:solidFill>
                  <a:srgbClr val="1A1B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[If applicable: list the name of the ineligible company and the nature of the relationship.]</a:t>
            </a:r>
            <a:endParaRPr lang="en-US" sz="2200" dirty="0"/>
          </a:p>
        </p:txBody>
      </p:sp>
      <p:sp>
        <p:nvSpPr>
          <p:cNvPr id="4" name="Text 1"/>
          <p:cNvSpPr/>
          <p:nvPr>
            <p:ph idx="104" type="body" hasCustomPrompt="1"/>
          </p:nvPr>
        </p:nvSpPr>
        <p:spPr>
          <a:xfrm>
            <a:off x="502920" y="5989320"/>
            <a:ext cx="10515600" cy="54864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5B5D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Presenter note: duplicate this slide for each co-presenter, or delete it entirely if your session does not require a disclosure statement. Confirm requirements with SSH Education before removing.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1" type="body" hasCustomPrompt="1"/>
          </p:nvPr>
        </p:nvSpPr>
        <p:spPr>
          <a:xfrm>
            <a:off x="502920" y="2834640"/>
            <a:ext cx="9144000" cy="36576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algn="l" indent="0" marL="0">
              <a:buNone/>
            </a:pPr>
            <a:r>
              <a:rPr lang="en-US" sz="1400" b="1" spc="300" kern="0" dirty="0">
                <a:solidFill>
                  <a:srgbClr val="5CB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1400" dirty="0"/>
          </a:p>
        </p:txBody>
      </p:sp>
      <p:sp>
        <p:nvSpPr>
          <p:cNvPr id="3" name="Text 0"/>
          <p:cNvSpPr/>
          <p:nvPr>
            <p:ph idx="102" type="title" hasCustomPrompt="1"/>
          </p:nvPr>
        </p:nvSpPr>
        <p:spPr>
          <a:xfrm>
            <a:off x="457200" y="3246120"/>
            <a:ext cx="10515600" cy="137160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algn="l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Section Title</a:t>
            </a:r>
            <a:endParaRPr lang="en-US" sz="4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1" type="title" hasCustomPrompt="1"/>
          </p:nvPr>
        </p:nvSpPr>
        <p:spPr>
          <a:xfrm>
            <a:off x="502920" y="365760"/>
            <a:ext cx="10332720" cy="82296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304AA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Slide Title</a:t>
            </a:r>
            <a:endParaRPr lang="en-US" sz="2800" dirty="0"/>
          </a:p>
        </p:txBody>
      </p:sp>
      <p:sp>
        <p:nvSpPr>
          <p:cNvPr id="3" name="Text 1"/>
          <p:cNvSpPr/>
          <p:nvPr>
            <p:ph idx="103" type="body" hasCustomPrompt="1"/>
          </p:nvPr>
        </p:nvSpPr>
        <p:spPr>
          <a:xfrm>
            <a:off x="502920" y="1508760"/>
            <a:ext cx="1051560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342900" indent="-342900">
              <a:lnSpc>
                <a:spcPct val="125000"/>
              </a:lnSpc>
              <a:buSzPct val="100000"/>
              <a:buChar char="•"/>
            </a:pPr>
            <a:r>
              <a:rPr lang="en-US" sz="2200" dirty="0">
                <a:solidFill>
                  <a:srgbClr val="1A1B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 point</a:t>
            </a:r>
            <a:endParaRPr lang="en-US" sz="2200" dirty="0"/>
          </a:p>
          <a:p>
            <a:pPr algn="l" marL="342900" indent="-342900">
              <a:lnSpc>
                <a:spcPct val="125000"/>
              </a:lnSpc>
              <a:buSzPct val="100000"/>
              <a:buChar char="•"/>
            </a:pPr>
            <a:r>
              <a:rPr lang="en-US" sz="2200" dirty="0">
                <a:solidFill>
                  <a:srgbClr val="1A1B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Second point</a:t>
            </a:r>
            <a:endParaRPr lang="en-US" sz="2200" dirty="0"/>
          </a:p>
          <a:p>
            <a:pPr algn="l" marL="342900" indent="-342900">
              <a:lnSpc>
                <a:spcPct val="125000"/>
              </a:lnSpc>
              <a:buSzPct val="100000"/>
              <a:buChar char="•"/>
            </a:pPr>
            <a:r>
              <a:rPr lang="en-US" sz="2200" dirty="0">
                <a:solidFill>
                  <a:srgbClr val="1A1B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Third point</a:t>
            </a:r>
            <a:endParaRPr lang="en-US" sz="2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5B5D77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1" type="title" hasCustomPrompt="1"/>
          </p:nvPr>
        </p:nvSpPr>
        <p:spPr>
          <a:xfrm>
            <a:off x="502920" y="365760"/>
            <a:ext cx="10332720" cy="82296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304AA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Slide Title</a:t>
            </a:r>
            <a:endParaRPr lang="en-US" sz="2800" dirty="0"/>
          </a:p>
        </p:txBody>
      </p:sp>
      <p:sp>
        <p:nvSpPr>
          <p:cNvPr id="3" name="Text 1"/>
          <p:cNvSpPr/>
          <p:nvPr>
            <p:ph idx="103" type="body" hasCustomPrompt="1"/>
          </p:nvPr>
        </p:nvSpPr>
        <p:spPr>
          <a:xfrm>
            <a:off x="502920" y="1508760"/>
            <a:ext cx="502920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342900" indent="-342900">
              <a:lnSpc>
                <a:spcPct val="125000"/>
              </a:lnSpc>
              <a:buSzPct val="100000"/>
              <a:buChar char="•"/>
            </a:pPr>
            <a:r>
              <a:rPr lang="en-US" sz="2000" dirty="0">
                <a:solidFill>
                  <a:srgbClr val="1A1B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 point</a:t>
            </a:r>
            <a:endParaRPr lang="en-US" sz="2000" dirty="0"/>
          </a:p>
          <a:p>
            <a:pPr algn="l" marL="342900" indent="-342900">
              <a:lnSpc>
                <a:spcPct val="125000"/>
              </a:lnSpc>
              <a:buSzPct val="100000"/>
              <a:buChar char="•"/>
            </a:pPr>
            <a:r>
              <a:rPr lang="en-US" sz="2000" dirty="0">
                <a:solidFill>
                  <a:srgbClr val="1A1B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Second point</a:t>
            </a:r>
            <a:endParaRPr lang="en-US" sz="2000" dirty="0"/>
          </a:p>
          <a:p>
            <a:pPr algn="l" marL="342900" indent="-342900">
              <a:lnSpc>
                <a:spcPct val="125000"/>
              </a:lnSpc>
              <a:buSzPct val="100000"/>
              <a:buChar char="•"/>
            </a:pPr>
            <a:r>
              <a:rPr lang="en-US" sz="2000" dirty="0">
                <a:solidFill>
                  <a:srgbClr val="1A1B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Third point</a:t>
            </a:r>
            <a:endParaRPr lang="en-US" sz="2000" dirty="0"/>
          </a:p>
        </p:txBody>
      </p:sp>
      <p:sp>
        <p:nvSpPr>
          <p:cNvPr id="4" name="Text 2"/>
          <p:cNvSpPr/>
          <p:nvPr>
            <p:ph idx="105" hasCustomPrompt="1"/>
          </p:nvPr>
        </p:nvSpPr>
        <p:spPr>
          <a:xfrm>
            <a:off x="5852160" y="1508760"/>
            <a:ext cx="5852160" cy="4754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5B5D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Insert image here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i="1" dirty="0">
                <a:solidFill>
                  <a:srgbClr val="5B5D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(replace this placeholder)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5B5D77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1" type="title" hasCustomPrompt="1"/>
          </p:nvPr>
        </p:nvSpPr>
        <p:spPr>
          <a:xfrm>
            <a:off x="502920" y="365760"/>
            <a:ext cx="10332720" cy="82296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304AA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Slide Title</a:t>
            </a:r>
            <a:endParaRPr lang="en-US" sz="2800" dirty="0"/>
          </a:p>
        </p:txBody>
      </p:sp>
      <p:sp>
        <p:nvSpPr>
          <p:cNvPr id="3" name="Text 2"/>
          <p:cNvSpPr/>
          <p:nvPr>
            <p:ph idx="104" type="body" hasCustomPrompt="1"/>
          </p:nvPr>
        </p:nvSpPr>
        <p:spPr>
          <a:xfrm>
            <a:off x="502920" y="1508760"/>
            <a:ext cx="11183112" cy="4434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5B5D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Insert chart here (Insert &gt; Chart). Suggested series colors: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i="1" dirty="0">
                <a:solidFill>
                  <a:srgbClr val="5B5D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Blue #304AAE · Teal #278A9F · Pink #C4448B · Orange #FF5867 · Plum #65266D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5B5D77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1" type="title" hasCustomPrompt="1"/>
          </p:nvPr>
        </p:nvSpPr>
        <p:spPr>
          <a:xfrm>
            <a:off x="1097280" y="1828800"/>
            <a:ext cx="1005840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40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“Pull-quote or key takeaway goes here.”</a:t>
            </a:r>
            <a:endParaRPr lang="en-US" sz="3400" dirty="0"/>
          </a:p>
        </p:txBody>
      </p:sp>
      <p:sp>
        <p:nvSpPr>
          <p:cNvPr id="3" name="Text 0"/>
          <p:cNvSpPr/>
          <p:nvPr>
            <p:ph idx="102" type="body" hasCustomPrompt="1"/>
          </p:nvPr>
        </p:nvSpPr>
        <p:spPr>
          <a:xfrm>
            <a:off x="1097280" y="4663440"/>
            <a:ext cx="7315200" cy="45720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C2E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Attribution, Source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2" type="title" hasCustomPrompt="1"/>
          </p:nvPr>
        </p:nvSpPr>
        <p:spPr>
          <a:xfrm>
            <a:off x="457200" y="2331720"/>
            <a:ext cx="6675120" cy="109728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</a:t>
            </a:r>
            <a:endParaRPr lang="en-US" sz="4000" dirty="0"/>
          </a:p>
        </p:txBody>
      </p:sp>
      <p:sp>
        <p:nvSpPr>
          <p:cNvPr id="3" name="Text 0"/>
          <p:cNvSpPr/>
          <p:nvPr>
            <p:ph idx="103" type="body" hasCustomPrompt="1"/>
          </p:nvPr>
        </p:nvSpPr>
        <p:spPr>
          <a:xfrm>
            <a:off x="502920" y="3474720"/>
            <a:ext cx="6400800" cy="118872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Presenter Name · email@example.org</a:t>
            </a:r>
            <a:endParaRPr lang="en-US" sz="1800" dirty="0"/>
          </a:p>
          <a:p>
            <a:pPr algn="l" indent="0" marL="0">
              <a:lnSpc>
                <a:spcPct val="13000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Organization / Affiliation</a:t>
            </a:r>
            <a:endParaRPr lang="en-US" sz="1800" dirty="0"/>
          </a:p>
        </p:txBody>
      </p:sp>
      <p:sp>
        <p:nvSpPr>
          <p:cNvPr id="4" name="Text 0"/>
          <p:cNvSpPr/>
          <p:nvPr>
            <p:ph idx="104" type="body" hasCustomPrompt="1"/>
          </p:nvPr>
        </p:nvSpPr>
        <p:spPr>
          <a:xfrm>
            <a:off x="502920" y="6126480"/>
            <a:ext cx="7315200" cy="36576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IMSH2027.ORG · #IMSH2027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IMSH 2027 Presenter Template</dc:title>
  <dc:subject>PptxGenJS Presentation</dc:subject>
  <dc:creator>SSH Marketing</dc:creator>
  <cp:lastModifiedBy>SSH Marketing</cp:lastModifiedBy>
  <cp:revision>1</cp:revision>
  <dcterms:created xsi:type="dcterms:W3CDTF">2026-09-04T18:40:31Z</dcterms:created>
  <dcterms:modified xsi:type="dcterms:W3CDTF">2026-09-04T18:40:31Z</dcterms:modified>
</cp:coreProperties>
</file>